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6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7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8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9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10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12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13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14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15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16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17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heme/theme18.xml" ContentType="application/vnd.openxmlformats-officedocument.theme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theme/theme19.xml" ContentType="application/vnd.openxmlformats-officedocument.theme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20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theme/theme21.xml" ContentType="application/vnd.openxmlformats-officedocument.theme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theme/theme22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theme/theme23.xml" ContentType="application/vnd.openxmlformats-officedocument.theme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theme/theme24.xml" ContentType="application/vnd.openxmlformats-officedocument.theme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theme/theme25.xml" ContentType="application/vnd.openxmlformats-officedocument.theme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theme/theme26.xml" ContentType="application/vnd.openxmlformats-officedocument.theme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4"/>
    <p:sldMasterId id="2147483727" r:id="rId5"/>
    <p:sldMasterId id="2147483760" r:id="rId6"/>
    <p:sldMasterId id="2147483793" r:id="rId7"/>
    <p:sldMasterId id="2147483826" r:id="rId8"/>
    <p:sldMasterId id="2147483859" r:id="rId9"/>
    <p:sldMasterId id="2147483892" r:id="rId10"/>
    <p:sldMasterId id="2147483925" r:id="rId11"/>
    <p:sldMasterId id="2147483959" r:id="rId12"/>
    <p:sldMasterId id="2147483993" r:id="rId13"/>
    <p:sldMasterId id="2147484027" r:id="rId14"/>
    <p:sldMasterId id="2147484061" r:id="rId15"/>
    <p:sldMasterId id="2147484095" r:id="rId16"/>
    <p:sldMasterId id="2147484129" r:id="rId17"/>
    <p:sldMasterId id="2147484163" r:id="rId18"/>
    <p:sldMasterId id="2147484197" r:id="rId19"/>
    <p:sldMasterId id="2147484231" r:id="rId20"/>
    <p:sldMasterId id="2147484265" r:id="rId21"/>
    <p:sldMasterId id="2147484299" r:id="rId22"/>
    <p:sldMasterId id="2147484333" r:id="rId23"/>
    <p:sldMasterId id="2147484367" r:id="rId24"/>
    <p:sldMasterId id="2147484401" r:id="rId25"/>
    <p:sldMasterId id="2147484435" r:id="rId26"/>
    <p:sldMasterId id="2147484469" r:id="rId27"/>
    <p:sldMasterId id="2147484508" r:id="rId28"/>
    <p:sldMasterId id="2147484540" r:id="rId29"/>
    <p:sldMasterId id="2147484572" r:id="rId30"/>
  </p:sldMasterIdLst>
  <p:notesMasterIdLst>
    <p:notesMasterId r:id="rId53"/>
  </p:notesMasterIdLst>
  <p:sldIdLst>
    <p:sldId id="256" r:id="rId31"/>
    <p:sldId id="315" r:id="rId32"/>
    <p:sldId id="316" r:id="rId33"/>
    <p:sldId id="294" r:id="rId34"/>
    <p:sldId id="296" r:id="rId35"/>
    <p:sldId id="298" r:id="rId36"/>
    <p:sldId id="295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8" r:id="rId46"/>
    <p:sldId id="309" r:id="rId47"/>
    <p:sldId id="310" r:id="rId48"/>
    <p:sldId id="313" r:id="rId49"/>
    <p:sldId id="311" r:id="rId50"/>
    <p:sldId id="312" r:id="rId51"/>
    <p:sldId id="314" r:id="rId52"/>
  </p:sldIdLst>
  <p:sldSz cx="9144000" cy="6858000" type="screen4x3"/>
  <p:notesSz cx="6858000" cy="9144000"/>
  <p:embeddedFontLs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Franklin Gothic Book" pitchFamily="34" charset="0"/>
      <p:regular r:id="rId58"/>
      <p:italic r:id="rId59"/>
    </p:embeddedFont>
  </p:embeddedFontLst>
  <p:custDataLst>
    <p:tags r:id="rId6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E9"/>
    <a:srgbClr val="A3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font" Target="fonts/font6.fntdata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1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font" Target="fonts/font4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DD0AB-CEBF-41E8-AEB8-5B39B8A5E80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976001-E786-431A-94FB-E9AB84588091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82B6A3C7-B7E7-405A-9ACC-332935032C13}" type="parTrans" cxnId="{29570358-0EA8-47C9-9B3A-494B9AD4341F}">
      <dgm:prSet/>
      <dgm:spPr/>
      <dgm:t>
        <a:bodyPr/>
        <a:lstStyle/>
        <a:p>
          <a:endParaRPr lang="ru-RU"/>
        </a:p>
      </dgm:t>
    </dgm:pt>
    <dgm:pt modelId="{93FD2CD1-3214-4F58-9415-0917B7A6C9A8}" type="sibTrans" cxnId="{29570358-0EA8-47C9-9B3A-494B9AD4341F}">
      <dgm:prSet/>
      <dgm:spPr/>
      <dgm:t>
        <a:bodyPr/>
        <a:lstStyle/>
        <a:p>
          <a:endParaRPr lang="ru-RU"/>
        </a:p>
      </dgm:t>
    </dgm:pt>
    <dgm:pt modelId="{2ECB31F5-2769-40B0-A776-6244F0E16907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6A87CC4D-3917-4A81-A57C-D2520917B3D8}" type="parTrans" cxnId="{041817CC-A624-46B4-9B6D-D0248554B86C}">
      <dgm:prSet/>
      <dgm:spPr/>
      <dgm:t>
        <a:bodyPr/>
        <a:lstStyle/>
        <a:p>
          <a:endParaRPr lang="ru-RU"/>
        </a:p>
      </dgm:t>
    </dgm:pt>
    <dgm:pt modelId="{9FFB092B-E720-4B6D-AE3E-A0EF27D03792}" type="sibTrans" cxnId="{041817CC-A624-46B4-9B6D-D0248554B86C}">
      <dgm:prSet/>
      <dgm:spPr/>
      <dgm:t>
        <a:bodyPr/>
        <a:lstStyle/>
        <a:p>
          <a:endParaRPr lang="ru-RU"/>
        </a:p>
      </dgm:t>
    </dgm:pt>
    <dgm:pt modelId="{ED823B1B-D859-4EB8-B3C5-D09CB9991A25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D19D38A1-3551-49F1-8EE6-F33480DCD037}" type="parTrans" cxnId="{A2DFD057-4ED3-4A8E-8C69-9510B423A72F}">
      <dgm:prSet/>
      <dgm:spPr/>
      <dgm:t>
        <a:bodyPr/>
        <a:lstStyle/>
        <a:p>
          <a:endParaRPr lang="ru-RU"/>
        </a:p>
      </dgm:t>
    </dgm:pt>
    <dgm:pt modelId="{53A51477-8ADC-4B56-A0DE-1B64E72EBB30}" type="sibTrans" cxnId="{A2DFD057-4ED3-4A8E-8C69-9510B423A72F}">
      <dgm:prSet/>
      <dgm:spPr/>
      <dgm:t>
        <a:bodyPr/>
        <a:lstStyle/>
        <a:p>
          <a:endParaRPr lang="ru-RU"/>
        </a:p>
      </dgm:t>
    </dgm:pt>
    <dgm:pt modelId="{93FDEFAA-3FFF-4C3C-A4B5-8255C5DABC0D}" type="pres">
      <dgm:prSet presAssocID="{DC9DD0AB-CEBF-41E8-AEB8-5B39B8A5E80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A21ED-CF36-42EE-BE62-A16476951B53}" type="pres">
      <dgm:prSet presAssocID="{DC9DD0AB-CEBF-41E8-AEB8-5B39B8A5E809}" presName="cycle" presStyleCnt="0"/>
      <dgm:spPr/>
      <dgm:t>
        <a:bodyPr/>
        <a:lstStyle/>
        <a:p>
          <a:endParaRPr lang="ru-RU"/>
        </a:p>
      </dgm:t>
    </dgm:pt>
    <dgm:pt modelId="{D9705A29-C874-4C37-A49E-597CBC94F6D8}" type="pres">
      <dgm:prSet presAssocID="{DC9DD0AB-CEBF-41E8-AEB8-5B39B8A5E809}" presName="centerShape" presStyleCnt="0"/>
      <dgm:spPr/>
      <dgm:t>
        <a:bodyPr/>
        <a:lstStyle/>
        <a:p>
          <a:endParaRPr lang="ru-RU"/>
        </a:p>
      </dgm:t>
    </dgm:pt>
    <dgm:pt modelId="{9BE8D7D1-3DD7-4C2B-A88F-66ADF35FBDCB}" type="pres">
      <dgm:prSet presAssocID="{DC9DD0AB-CEBF-41E8-AEB8-5B39B8A5E809}" presName="connSite" presStyleLbl="node1" presStyleIdx="0" presStyleCnt="4"/>
      <dgm:spPr/>
      <dgm:t>
        <a:bodyPr/>
        <a:lstStyle/>
        <a:p>
          <a:endParaRPr lang="ru-RU"/>
        </a:p>
      </dgm:t>
    </dgm:pt>
    <dgm:pt modelId="{7B5C8D4C-C6DA-433F-971F-80E499B40376}" type="pres">
      <dgm:prSet presAssocID="{DC9DD0AB-CEBF-41E8-AEB8-5B39B8A5E809}" presName="visible" presStyleLbl="node1" presStyleIdx="0" presStyleCnt="4" custAng="20527044" custScaleX="75557" custScaleY="75557" custLinFactNeighborX="18280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CEE92E5-3A2E-4EB9-A26E-470D4DBC9BC7}" type="pres">
      <dgm:prSet presAssocID="{82B6A3C7-B7E7-405A-9ACC-332935032C1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F941A3F-F4B8-464D-ADC4-37F52C134CA7}" type="pres">
      <dgm:prSet presAssocID="{F7976001-E786-431A-94FB-E9AB84588091}" presName="node" presStyleCnt="0"/>
      <dgm:spPr/>
      <dgm:t>
        <a:bodyPr/>
        <a:lstStyle/>
        <a:p>
          <a:endParaRPr lang="ru-RU"/>
        </a:p>
      </dgm:t>
    </dgm:pt>
    <dgm:pt modelId="{0EA9472D-5DDE-46F5-A03D-7602E5D1DC1D}" type="pres">
      <dgm:prSet presAssocID="{F7976001-E786-431A-94FB-E9AB84588091}" presName="parentNode" presStyleLbl="node1" presStyleIdx="1" presStyleCnt="4" custLinFactNeighborX="35466" custLinFactNeighborY="9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7B219-D73B-4855-80EF-096DE3B8873B}" type="pres">
      <dgm:prSet presAssocID="{F7976001-E786-431A-94FB-E9AB8458809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506D-2A20-4C97-9166-CC7310D1BB42}" type="pres">
      <dgm:prSet presAssocID="{6A87CC4D-3917-4A81-A57C-D2520917B3D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93B24DD-8701-49D9-8D2A-7D997DBA9FEA}" type="pres">
      <dgm:prSet presAssocID="{2ECB31F5-2769-40B0-A776-6244F0E16907}" presName="node" presStyleCnt="0"/>
      <dgm:spPr/>
      <dgm:t>
        <a:bodyPr/>
        <a:lstStyle/>
        <a:p>
          <a:endParaRPr lang="ru-RU"/>
        </a:p>
      </dgm:t>
    </dgm:pt>
    <dgm:pt modelId="{DCE2ABB4-F2A4-4E7F-9479-5DC75DDE8C17}" type="pres">
      <dgm:prSet presAssocID="{2ECB31F5-2769-40B0-A776-6244F0E1690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4F10F-9407-4AAC-9CF4-9EFEFF280EC9}" type="pres">
      <dgm:prSet presAssocID="{2ECB31F5-2769-40B0-A776-6244F0E1690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278C-D1B8-4778-9949-F74AF365B14D}" type="pres">
      <dgm:prSet presAssocID="{D19D38A1-3551-49F1-8EE6-F33480DCD03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F2DFBFBF-4E0F-4BE8-AA79-A8CF23FDDA1D}" type="pres">
      <dgm:prSet presAssocID="{ED823B1B-D859-4EB8-B3C5-D09CB9991A25}" presName="node" presStyleCnt="0"/>
      <dgm:spPr/>
      <dgm:t>
        <a:bodyPr/>
        <a:lstStyle/>
        <a:p>
          <a:endParaRPr lang="ru-RU"/>
        </a:p>
      </dgm:t>
    </dgm:pt>
    <dgm:pt modelId="{CB0469CE-D5FB-4934-A07E-8012EF914A90}" type="pres">
      <dgm:prSet presAssocID="{ED823B1B-D859-4EB8-B3C5-D09CB9991A25}" presName="parentNode" presStyleLbl="node1" presStyleIdx="3" presStyleCnt="4" custLinFactNeighborX="35466" custLinFactNeighborY="-10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6036-6FF8-4E5F-9D3F-0AA84898A4F7}" type="pres">
      <dgm:prSet presAssocID="{ED823B1B-D859-4EB8-B3C5-D09CB9991A2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70358-0EA8-47C9-9B3A-494B9AD4341F}" srcId="{DC9DD0AB-CEBF-41E8-AEB8-5B39B8A5E809}" destId="{F7976001-E786-431A-94FB-E9AB84588091}" srcOrd="0" destOrd="0" parTransId="{82B6A3C7-B7E7-405A-9ACC-332935032C13}" sibTransId="{93FD2CD1-3214-4F58-9415-0917B7A6C9A8}"/>
    <dgm:cxn modelId="{8B941975-47B5-46A5-9297-68C2CE380587}" type="presOf" srcId="{82B6A3C7-B7E7-405A-9ACC-332935032C13}" destId="{8CEE92E5-3A2E-4EB9-A26E-470D4DBC9BC7}" srcOrd="0" destOrd="0" presId="urn:microsoft.com/office/officeart/2005/8/layout/radial2"/>
    <dgm:cxn modelId="{96D7E6DB-4149-4FA0-95D1-E09DE3308B30}" type="presOf" srcId="{D19D38A1-3551-49F1-8EE6-F33480DCD037}" destId="{AF25278C-D1B8-4778-9949-F74AF365B14D}" srcOrd="0" destOrd="0" presId="urn:microsoft.com/office/officeart/2005/8/layout/radial2"/>
    <dgm:cxn modelId="{85FFCAB5-4021-4C8A-A8BB-68A9CDE5E182}" type="presOf" srcId="{ED823B1B-D859-4EB8-B3C5-D09CB9991A25}" destId="{CB0469CE-D5FB-4934-A07E-8012EF914A90}" srcOrd="0" destOrd="0" presId="urn:microsoft.com/office/officeart/2005/8/layout/radial2"/>
    <dgm:cxn modelId="{2C1CC5B6-D3CE-4451-9F9E-950ADD28AFD0}" type="presOf" srcId="{2ECB31F5-2769-40B0-A776-6244F0E16907}" destId="{DCE2ABB4-F2A4-4E7F-9479-5DC75DDE8C17}" srcOrd="0" destOrd="0" presId="urn:microsoft.com/office/officeart/2005/8/layout/radial2"/>
    <dgm:cxn modelId="{041817CC-A624-46B4-9B6D-D0248554B86C}" srcId="{DC9DD0AB-CEBF-41E8-AEB8-5B39B8A5E809}" destId="{2ECB31F5-2769-40B0-A776-6244F0E16907}" srcOrd="1" destOrd="0" parTransId="{6A87CC4D-3917-4A81-A57C-D2520917B3D8}" sibTransId="{9FFB092B-E720-4B6D-AE3E-A0EF27D03792}"/>
    <dgm:cxn modelId="{2BF365A1-5986-47FC-834B-18373DE5CFA1}" type="presOf" srcId="{DC9DD0AB-CEBF-41E8-AEB8-5B39B8A5E809}" destId="{93FDEFAA-3FFF-4C3C-A4B5-8255C5DABC0D}" srcOrd="0" destOrd="0" presId="urn:microsoft.com/office/officeart/2005/8/layout/radial2"/>
    <dgm:cxn modelId="{2CFA61EC-55C6-4CA3-9411-A3679F8BB5A0}" type="presOf" srcId="{6A87CC4D-3917-4A81-A57C-D2520917B3D8}" destId="{3A3B506D-2A20-4C97-9166-CC7310D1BB42}" srcOrd="0" destOrd="0" presId="urn:microsoft.com/office/officeart/2005/8/layout/radial2"/>
    <dgm:cxn modelId="{A2DFD057-4ED3-4A8E-8C69-9510B423A72F}" srcId="{DC9DD0AB-CEBF-41E8-AEB8-5B39B8A5E809}" destId="{ED823B1B-D859-4EB8-B3C5-D09CB9991A25}" srcOrd="2" destOrd="0" parTransId="{D19D38A1-3551-49F1-8EE6-F33480DCD037}" sibTransId="{53A51477-8ADC-4B56-A0DE-1B64E72EBB30}"/>
    <dgm:cxn modelId="{F8ED12D3-1AD4-4E34-A577-CA8153D19D0A}" type="presOf" srcId="{F7976001-E786-431A-94FB-E9AB84588091}" destId="{0EA9472D-5DDE-46F5-A03D-7602E5D1DC1D}" srcOrd="0" destOrd="0" presId="urn:microsoft.com/office/officeart/2005/8/layout/radial2"/>
    <dgm:cxn modelId="{7B67248D-AA6E-4C7A-9D7C-D431D6FA93E8}" type="presParOf" srcId="{93FDEFAA-3FFF-4C3C-A4B5-8255C5DABC0D}" destId="{BF3A21ED-CF36-42EE-BE62-A16476951B53}" srcOrd="0" destOrd="0" presId="urn:microsoft.com/office/officeart/2005/8/layout/radial2"/>
    <dgm:cxn modelId="{F548CC98-11A6-4889-9155-22422CA75C77}" type="presParOf" srcId="{BF3A21ED-CF36-42EE-BE62-A16476951B53}" destId="{D9705A29-C874-4C37-A49E-597CBC94F6D8}" srcOrd="0" destOrd="0" presId="urn:microsoft.com/office/officeart/2005/8/layout/radial2"/>
    <dgm:cxn modelId="{4B70DD8B-F5CE-4D7A-A0F1-EEA263A58274}" type="presParOf" srcId="{D9705A29-C874-4C37-A49E-597CBC94F6D8}" destId="{9BE8D7D1-3DD7-4C2B-A88F-66ADF35FBDCB}" srcOrd="0" destOrd="0" presId="urn:microsoft.com/office/officeart/2005/8/layout/radial2"/>
    <dgm:cxn modelId="{E2F24469-2BB5-4CF1-8C34-51699B5BA1AA}" type="presParOf" srcId="{D9705A29-C874-4C37-A49E-597CBC94F6D8}" destId="{7B5C8D4C-C6DA-433F-971F-80E499B40376}" srcOrd="1" destOrd="0" presId="urn:microsoft.com/office/officeart/2005/8/layout/radial2"/>
    <dgm:cxn modelId="{CDC025C4-C433-446A-BEAA-28949FBF9784}" type="presParOf" srcId="{BF3A21ED-CF36-42EE-BE62-A16476951B53}" destId="{8CEE92E5-3A2E-4EB9-A26E-470D4DBC9BC7}" srcOrd="1" destOrd="0" presId="urn:microsoft.com/office/officeart/2005/8/layout/radial2"/>
    <dgm:cxn modelId="{9B9ECA20-B34E-4638-8590-BC9181030B32}" type="presParOf" srcId="{BF3A21ED-CF36-42EE-BE62-A16476951B53}" destId="{3F941A3F-F4B8-464D-ADC4-37F52C134CA7}" srcOrd="2" destOrd="0" presId="urn:microsoft.com/office/officeart/2005/8/layout/radial2"/>
    <dgm:cxn modelId="{FCCE3037-1B63-4EC9-920C-D28B274E9249}" type="presParOf" srcId="{3F941A3F-F4B8-464D-ADC4-37F52C134CA7}" destId="{0EA9472D-5DDE-46F5-A03D-7602E5D1DC1D}" srcOrd="0" destOrd="0" presId="urn:microsoft.com/office/officeart/2005/8/layout/radial2"/>
    <dgm:cxn modelId="{7D9B89F4-43B2-4C32-9D4F-78CAFC3DCFF2}" type="presParOf" srcId="{3F941A3F-F4B8-464D-ADC4-37F52C134CA7}" destId="{01E7B219-D73B-4855-80EF-096DE3B8873B}" srcOrd="1" destOrd="0" presId="urn:microsoft.com/office/officeart/2005/8/layout/radial2"/>
    <dgm:cxn modelId="{830F3DD2-69EE-40A5-B3FD-61CB204DEF4C}" type="presParOf" srcId="{BF3A21ED-CF36-42EE-BE62-A16476951B53}" destId="{3A3B506D-2A20-4C97-9166-CC7310D1BB42}" srcOrd="3" destOrd="0" presId="urn:microsoft.com/office/officeart/2005/8/layout/radial2"/>
    <dgm:cxn modelId="{44C95F60-3063-4A57-8A97-5669A36A9AD9}" type="presParOf" srcId="{BF3A21ED-CF36-42EE-BE62-A16476951B53}" destId="{E93B24DD-8701-49D9-8D2A-7D997DBA9FEA}" srcOrd="4" destOrd="0" presId="urn:microsoft.com/office/officeart/2005/8/layout/radial2"/>
    <dgm:cxn modelId="{8E29987C-205A-4E9E-9A5C-4F79AE4E3BE2}" type="presParOf" srcId="{E93B24DD-8701-49D9-8D2A-7D997DBA9FEA}" destId="{DCE2ABB4-F2A4-4E7F-9479-5DC75DDE8C17}" srcOrd="0" destOrd="0" presId="urn:microsoft.com/office/officeart/2005/8/layout/radial2"/>
    <dgm:cxn modelId="{701FFD63-187E-4639-A3D7-6B35E10A81DC}" type="presParOf" srcId="{E93B24DD-8701-49D9-8D2A-7D997DBA9FEA}" destId="{9784F10F-9407-4AAC-9CF4-9EFEFF280EC9}" srcOrd="1" destOrd="0" presId="urn:microsoft.com/office/officeart/2005/8/layout/radial2"/>
    <dgm:cxn modelId="{81F351BB-C182-4743-B237-1133F2C288E9}" type="presParOf" srcId="{BF3A21ED-CF36-42EE-BE62-A16476951B53}" destId="{AF25278C-D1B8-4778-9949-F74AF365B14D}" srcOrd="5" destOrd="0" presId="urn:microsoft.com/office/officeart/2005/8/layout/radial2"/>
    <dgm:cxn modelId="{804E8EEC-5894-443B-8AE4-2C018ABF020D}" type="presParOf" srcId="{BF3A21ED-CF36-42EE-BE62-A16476951B53}" destId="{F2DFBFBF-4E0F-4BE8-AA79-A8CF23FDDA1D}" srcOrd="6" destOrd="0" presId="urn:microsoft.com/office/officeart/2005/8/layout/radial2"/>
    <dgm:cxn modelId="{8149E5A5-B33D-4A2F-B550-90BC62E98CEF}" type="presParOf" srcId="{F2DFBFBF-4E0F-4BE8-AA79-A8CF23FDDA1D}" destId="{CB0469CE-D5FB-4934-A07E-8012EF914A90}" srcOrd="0" destOrd="0" presId="urn:microsoft.com/office/officeart/2005/8/layout/radial2"/>
    <dgm:cxn modelId="{921AC857-99BC-48EB-81C7-AA5E0F4B48EC}" type="presParOf" srcId="{F2DFBFBF-4E0F-4BE8-AA79-A8CF23FDDA1D}" destId="{32AC6036-6FF8-4E5F-9D3F-0AA84898A4F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5278C-D1B8-4778-9949-F74AF365B14D}">
      <dsp:nvSpPr>
        <dsp:cNvPr id="0" name=""/>
        <dsp:cNvSpPr/>
      </dsp:nvSpPr>
      <dsp:spPr>
        <a:xfrm rot="2024256">
          <a:off x="1305590" y="3347839"/>
          <a:ext cx="87236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72366" y="326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506D-2A20-4C97-9166-CC7310D1BB42}">
      <dsp:nvSpPr>
        <dsp:cNvPr id="0" name=""/>
        <dsp:cNvSpPr/>
      </dsp:nvSpPr>
      <dsp:spPr>
        <a:xfrm>
          <a:off x="1379047" y="2696999"/>
          <a:ext cx="61176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11768" y="326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92E5-3A2E-4EB9-A26E-470D4DBC9BC7}">
      <dsp:nvSpPr>
        <dsp:cNvPr id="0" name=""/>
        <dsp:cNvSpPr/>
      </dsp:nvSpPr>
      <dsp:spPr>
        <a:xfrm rot="19568177">
          <a:off x="1304881" y="2042836"/>
          <a:ext cx="87442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74426" y="326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C8D4C-C6DA-433F-971F-80E499B40376}">
      <dsp:nvSpPr>
        <dsp:cNvPr id="0" name=""/>
        <dsp:cNvSpPr/>
      </dsp:nvSpPr>
      <dsp:spPr>
        <a:xfrm rot="20527044">
          <a:off x="426440" y="2069256"/>
          <a:ext cx="1320700" cy="13207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9472D-5DDE-46F5-A03D-7602E5D1DC1D}">
      <dsp:nvSpPr>
        <dsp:cNvPr id="0" name=""/>
        <dsp:cNvSpPr/>
      </dsp:nvSpPr>
      <dsp:spPr>
        <a:xfrm>
          <a:off x="2016187" y="1015236"/>
          <a:ext cx="1048771" cy="10487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</a:t>
          </a:r>
          <a:endParaRPr lang="ru-RU" sz="5100" kern="1200" dirty="0"/>
        </a:p>
      </dsp:txBody>
      <dsp:txXfrm>
        <a:off x="2169776" y="1168825"/>
        <a:ext cx="741593" cy="741593"/>
      </dsp:txXfrm>
    </dsp:sp>
    <dsp:sp modelId="{DCE2ABB4-F2A4-4E7F-9479-5DC75DDE8C17}">
      <dsp:nvSpPr>
        <dsp:cNvPr id="0" name=""/>
        <dsp:cNvSpPr/>
      </dsp:nvSpPr>
      <dsp:spPr>
        <a:xfrm>
          <a:off x="1990816" y="2205220"/>
          <a:ext cx="1048771" cy="10487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2</a:t>
          </a:r>
          <a:endParaRPr lang="ru-RU" sz="5100" kern="1200" dirty="0"/>
        </a:p>
      </dsp:txBody>
      <dsp:txXfrm>
        <a:off x="2144405" y="2358809"/>
        <a:ext cx="741593" cy="741593"/>
      </dsp:txXfrm>
    </dsp:sp>
    <dsp:sp modelId="{CB0469CE-D5FB-4934-A07E-8012EF914A90}">
      <dsp:nvSpPr>
        <dsp:cNvPr id="0" name=""/>
        <dsp:cNvSpPr/>
      </dsp:nvSpPr>
      <dsp:spPr>
        <a:xfrm>
          <a:off x="2016187" y="3389552"/>
          <a:ext cx="1048771" cy="10487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3</a:t>
          </a:r>
          <a:endParaRPr lang="ru-RU" sz="5100" kern="1200" dirty="0"/>
        </a:p>
      </dsp:txBody>
      <dsp:txXfrm>
        <a:off x="2169776" y="3543141"/>
        <a:ext cx="741593" cy="7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691-63E1-4C17-A6CA-350CE41BD144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BF67-ABD2-4180-8234-867530507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7BF67-ABD2-4180-8234-8675305076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4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3/11/2011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7BF67-ABD2-4180-8234-8675305076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3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6600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В сбере можно использовать одноразовые пароли, которые печатаются через банкомат. В последствии данные пароли используются для подтверждения транзакций. </a:t>
            </a:r>
            <a:b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Пример в первом скриншоте.</a:t>
            </a:r>
            <a:b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Зевс же внедряется в браузер и просит ввести все данные с напечатанного чека якобы для их блокировки в связи с истечением их срока годности. </a:t>
            </a:r>
            <a:b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Пример во втором скриншоте.</a:t>
            </a:r>
            <a:endParaRPr lang="en-US" sz="1100" dirty="0">
              <a:solidFill>
                <a:srgbClr val="000000"/>
              </a:solidFill>
              <a:latin typeface="Times New Roman" pitchFamily="16" charset="0"/>
            </a:endParaRPr>
          </a:p>
          <a:p>
            <a:endParaRPr lang="en-US" sz="1100" dirty="0">
              <a:solidFill>
                <a:srgbClr val="000000"/>
              </a:solidFill>
              <a:latin typeface="Times New Roman" pitchFamily="16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6" charset="0"/>
              </a:rPr>
              <a:t>Защита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en-US" sz="1100" dirty="0" err="1">
                <a:solidFill>
                  <a:srgbClr val="000000"/>
                </a:solidFill>
                <a:latin typeface="Times New Roman" pitchFamily="16" charset="0"/>
              </a:rPr>
              <a:t>SafeMoney</a:t>
            </a:r>
            <a:r>
              <a:rPr lang="en-US" sz="11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не позволяет внедряться в браузер =</a:t>
            </a:r>
            <a:r>
              <a:rPr lang="en-US" sz="1100" dirty="0">
                <a:solidFill>
                  <a:srgbClr val="000000"/>
                </a:solidFill>
                <a:latin typeface="Times New Roman" pitchFamily="16" charset="0"/>
              </a:rPr>
              <a:t>&gt; 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невозможно запросить у жертвы одноразовые пароли.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0933F8-D598-4D70-A0FE-603AF4A316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6600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SpyEye</a:t>
            </a:r>
            <a:r>
              <a:rPr lang="ru-RU" baseline="0" dirty="0" smtClean="0"/>
              <a:t> при помощи </a:t>
            </a:r>
            <a:r>
              <a:rPr lang="en-US" baseline="0" dirty="0" smtClean="0"/>
              <a:t>web-inject’</a:t>
            </a:r>
            <a:r>
              <a:rPr lang="ru-RU" baseline="0" dirty="0" smtClean="0"/>
              <a:t>ов показывает пользователю, что ему перевели по ошибке деньги и просит их вернуть. Пользователь переводит (сам) деньги на счет злоумышленника.</a:t>
            </a:r>
          </a:p>
          <a:p>
            <a:endParaRPr lang="ru-RU" baseline="0" dirty="0" smtClean="0"/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6" charset="0"/>
              </a:rPr>
              <a:t>Защита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en-US" sz="1100" dirty="0" err="1">
                <a:solidFill>
                  <a:srgbClr val="000000"/>
                </a:solidFill>
                <a:latin typeface="Times New Roman" pitchFamily="16" charset="0"/>
              </a:rPr>
              <a:t>SafeMoney</a:t>
            </a:r>
            <a:r>
              <a:rPr lang="en-US" sz="11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не позволяет внедряться в браузер =</a:t>
            </a:r>
            <a:r>
              <a:rPr lang="en-US" sz="1100" dirty="0">
                <a:solidFill>
                  <a:srgbClr val="000000"/>
                </a:solidFill>
                <a:latin typeface="Times New Roman" pitchFamily="16" charset="0"/>
              </a:rPr>
              <a:t>&gt; </a:t>
            </a:r>
            <a:r>
              <a:rPr lang="ru-RU" sz="1100" dirty="0">
                <a:solidFill>
                  <a:srgbClr val="000000"/>
                </a:solidFill>
                <a:latin typeface="Times New Roman" pitchFamily="16" charset="0"/>
              </a:rPr>
              <a:t>невозможно показать пользователю, что ему пришел неверный перевод.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0933F8-D598-4D70-A0FE-603AF4A316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1532" y="686474"/>
            <a:ext cx="4915002" cy="340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Trojan-Spy.Win32.</a:t>
            </a:r>
            <a:r>
              <a:rPr lang="en-US" b="1" dirty="0" smtClean="0"/>
              <a:t>Lurk</a:t>
            </a:r>
            <a:r>
              <a:rPr lang="ru-RU" dirty="0" smtClean="0"/>
              <a:t> –</a:t>
            </a:r>
            <a:r>
              <a:rPr lang="ru-RU" baseline="0" dirty="0" smtClean="0"/>
              <a:t> отслеживает момент посещения пользователем онлайнбанкинга и отображает в этот момент </a:t>
            </a:r>
            <a:r>
              <a:rPr lang="en-US" baseline="0" dirty="0" smtClean="0"/>
              <a:t>BSOD-</a:t>
            </a:r>
            <a:r>
              <a:rPr lang="ru-RU" baseline="0" dirty="0" smtClean="0"/>
              <a:t>картинку. </a:t>
            </a:r>
            <a:br>
              <a:rPr lang="ru-RU" baseline="0" dirty="0" smtClean="0"/>
            </a:br>
            <a:r>
              <a:rPr lang="ru-RU" baseline="0" dirty="0" smtClean="0"/>
              <a:t>Пока пользователь приходит в себя – злоумышленник заходит на машину по </a:t>
            </a:r>
            <a:r>
              <a:rPr lang="en-US" baseline="0" dirty="0" smtClean="0"/>
              <a:t>RDP </a:t>
            </a:r>
            <a:r>
              <a:rPr lang="ru-RU" baseline="0" dirty="0" smtClean="0"/>
              <a:t>и переводит деньги на свой счет.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Защита</a:t>
            </a:r>
            <a:r>
              <a:rPr lang="ru-RU" baseline="0" dirty="0" smtClean="0"/>
              <a:t>: Можем отслеживать появление </a:t>
            </a:r>
            <a:r>
              <a:rPr lang="en-US" baseline="0" dirty="0" smtClean="0"/>
              <a:t>top-</a:t>
            </a:r>
            <a:r>
              <a:rPr lang="ru-RU" baseline="0" dirty="0" smtClean="0"/>
              <a:t>окон при работе с онлайн-банкингом и предлагать скрывать их. Технология похожа с защитой от блокеров, которая запланирована в </a:t>
            </a:r>
            <a:r>
              <a:rPr lang="en-US" baseline="0" dirty="0" smtClean="0"/>
              <a:t>KIS 2014.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90933F8-D598-4D70-A0FE-603AF4A316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3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3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7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5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7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/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676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078000"/>
            <a:ext cx="86148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th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/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fth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/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th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/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6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venth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/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7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/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2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nav3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217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rd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/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4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696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676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078000"/>
            <a:ext cx="86148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873" y="6533326"/>
            <a:ext cx="1023460" cy="22559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8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ond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/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2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676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078000"/>
            <a:ext cx="86148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rd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/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tx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492000"/>
            <a:ext cx="84384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9" descr="Kaspersky-5degree.png"/>
          <p:cNvPicPr>
            <a:picLocks noChangeAspect="1"/>
          </p:cNvPicPr>
          <p:nvPr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9" descr="Kaspersky-5degree.png"/>
          <p:cNvPicPr>
            <a:picLocks noChangeAspect="1"/>
          </p:cNvPicPr>
          <p:nvPr userDrawn="1"/>
        </p:nvPicPr>
        <p:blipFill>
          <a:blip r:embed="rId2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676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078000"/>
            <a:ext cx="86148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873" y="6533326"/>
            <a:ext cx="1023460" cy="22559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>
          <a:xfrm>
            <a:off x="395288" y="6426200"/>
            <a:ext cx="628650" cy="346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84277F-7899-4AE5-8F5B-E61D1E7F9EF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29947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0648"/>
            <a:ext cx="8229600" cy="113813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>
                <a:solidFill>
                  <a:srgbClr val="006D55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773B10-A246-4342-893B-4AC59478012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E927C66-3950-4B0C-9A94-BD0B0E1A3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9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8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CE62629E-0E68-4D7D-B30C-716A46DBC997}" type="datetime4">
              <a:rPr lang="en-GB" smtClean="0"/>
              <a:pPr/>
              <a:t>24 September 2013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/>
              <a:t>Защита от </a:t>
            </a:r>
            <a:r>
              <a:rPr lang="en-US" dirty="0" err="1" smtClean="0"/>
              <a:t>DDoS</a:t>
            </a:r>
            <a:r>
              <a:rPr lang="en-US" dirty="0" smtClean="0"/>
              <a:t>-</a:t>
            </a:r>
            <a:r>
              <a:rPr lang="ru-RU" dirty="0" smtClean="0"/>
              <a:t>атак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fth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/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/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 hidden="1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 hidden="1">
            <a:hlinkClick r:id="" action="ppaction://noaction"/>
          </p:cNvPr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3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6" name="nav4" hidden="1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 hidden="1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 hidden="1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rd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690155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  <a:gd name="connsiteX0" fmla="*/ 0 w 9144000"/>
              <a:gd name="connsiteY0" fmla="*/ 355448 h 3518538"/>
              <a:gd name="connsiteX1" fmla="*/ 9144000 w 9144000"/>
              <a:gd name="connsiteY1" fmla="*/ 0 h 3518538"/>
              <a:gd name="connsiteX2" fmla="*/ 9144000 w 9144000"/>
              <a:gd name="connsiteY2" fmla="*/ 3163147 h 3518538"/>
              <a:gd name="connsiteX3" fmla="*/ 0 w 9144000"/>
              <a:gd name="connsiteY3" fmla="*/ 3518538 h 3518538"/>
              <a:gd name="connsiteX4" fmla="*/ 0 w 9144000"/>
              <a:gd name="connsiteY4" fmla="*/ 355448 h 35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518538">
                <a:moveTo>
                  <a:pt x="0" y="355448"/>
                </a:moveTo>
                <a:lnTo>
                  <a:pt x="9144000" y="0"/>
                </a:lnTo>
                <a:lnTo>
                  <a:pt x="9144000" y="3163147"/>
                </a:lnTo>
                <a:lnTo>
                  <a:pt x="0" y="3518538"/>
                </a:lnTo>
                <a:lnTo>
                  <a:pt x="0" y="355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nav1">
            <a:hlinkClick r:id="rId2" action="ppaction://hlinksldjump" tooltip="Go to the top of the first section"/>
          </p:cNvPr>
          <p:cNvSpPr/>
          <p:nvPr/>
        </p:nvSpPr>
        <p:spPr>
          <a:xfrm>
            <a:off x="26346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7">
            <a:hlinkClick r:id="" action="ppaction://noaction"/>
          </p:cNvPr>
          <p:cNvSpPr/>
          <p:nvPr/>
        </p:nvSpPr>
        <p:spPr>
          <a:xfrm>
            <a:off x="1804998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7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4" name="nav2">
            <a:hlinkClick r:id="" action="ppaction://noaction"/>
          </p:cNvPr>
          <p:cNvSpPr/>
          <p:nvPr/>
        </p:nvSpPr>
        <p:spPr>
          <a:xfrm>
            <a:off x="520390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2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5" name="nav3"/>
          <p:cNvSpPr/>
          <p:nvPr/>
        </p:nvSpPr>
        <p:spPr>
          <a:xfrm>
            <a:off x="777311" y="6175375"/>
            <a:ext cx="215736" cy="215735"/>
          </a:xfrm>
          <a:prstGeom prst="ellipse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1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1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4">
            <a:hlinkClick r:id="" action="ppaction://noaction"/>
          </p:cNvPr>
          <p:cNvSpPr/>
          <p:nvPr/>
        </p:nvSpPr>
        <p:spPr>
          <a:xfrm>
            <a:off x="1034233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100" kern="1200" dirty="0" smtClean="0">
                <a:solidFill>
                  <a:srgbClr val="007360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100" kern="1200" dirty="0">
              <a:solidFill>
                <a:srgbClr val="0073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5">
            <a:hlinkClick r:id="" action="ppaction://noaction"/>
          </p:cNvPr>
          <p:cNvSpPr/>
          <p:nvPr/>
        </p:nvSpPr>
        <p:spPr>
          <a:xfrm>
            <a:off x="1291155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7360"/>
                </a:solidFill>
                <a:latin typeface="Arial" pitchFamily="34" charset="0"/>
              </a:rPr>
              <a:t>5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8" name="nav6">
            <a:hlinkClick r:id="" action="ppaction://noaction"/>
          </p:cNvPr>
          <p:cNvSpPr/>
          <p:nvPr/>
        </p:nvSpPr>
        <p:spPr>
          <a:xfrm>
            <a:off x="1548077" y="6175375"/>
            <a:ext cx="215736" cy="215735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>
                <a:solidFill>
                  <a:srgbClr val="007360"/>
                </a:solidFill>
                <a:latin typeface="Arial" pitchFamily="34" charset="0"/>
              </a:rPr>
              <a:t>6</a:t>
            </a:r>
            <a:endParaRPr lang="ru-RU" sz="1100" dirty="0">
              <a:solidFill>
                <a:srgbClr val="007360"/>
              </a:solidFill>
              <a:latin typeface="Arial" pitchFamily="34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266400" y="2566800"/>
            <a:ext cx="4305600" cy="532800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23" name="Рисунок 22" descr="Kaspersky_CMYK_POS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747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61600" y="1342800"/>
            <a:ext cx="3024000" cy="216000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56400" y="1673764"/>
            <a:ext cx="4287600" cy="1836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1357200" y="1857364"/>
            <a:ext cx="5072400" cy="3384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6357600" y="1454400"/>
            <a:ext cx="2253600" cy="24480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3430800" y="2196000"/>
            <a:ext cx="4856400" cy="3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3355200" y="2606400"/>
            <a:ext cx="2077200" cy="244800"/>
          </a:xfrm>
        </p:spPr>
        <p:txBody>
          <a:bodyPr/>
          <a:lstStyle>
            <a:lvl1pPr algn="ctr">
              <a:buNone/>
              <a:defRPr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>
          <a:xfrm>
            <a:off x="1551600" y="2502000"/>
            <a:ext cx="1652400" cy="216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9"/>
          </p:nvPr>
        </p:nvSpPr>
        <p:spPr>
          <a:xfrm>
            <a:off x="5716800" y="2638800"/>
            <a:ext cx="3070800" cy="183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rgbClr val="003F8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20"/>
          </p:nvPr>
        </p:nvSpPr>
        <p:spPr>
          <a:xfrm>
            <a:off x="4284000" y="2926800"/>
            <a:ext cx="4075200" cy="432000"/>
          </a:xfrm>
        </p:spPr>
        <p:txBody>
          <a:bodyPr>
            <a:normAutofit/>
          </a:bodyPr>
          <a:lstStyle>
            <a:lvl1pPr algn="l">
              <a:buNone/>
              <a:defRPr sz="2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21"/>
          </p:nvPr>
        </p:nvSpPr>
        <p:spPr>
          <a:xfrm>
            <a:off x="856800" y="3366000"/>
            <a:ext cx="3215134" cy="18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D90B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22"/>
          </p:nvPr>
        </p:nvSpPr>
        <p:spPr>
          <a:xfrm>
            <a:off x="4572000" y="3387600"/>
            <a:ext cx="3070800" cy="183600"/>
          </a:xfrm>
        </p:spPr>
        <p:txBody>
          <a:bodyPr>
            <a:normAutofit/>
          </a:bodyPr>
          <a:lstStyle>
            <a:lvl1pPr algn="ctr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6286512" y="3643314"/>
            <a:ext cx="2537088" cy="216000"/>
          </a:xfrm>
        </p:spPr>
        <p:txBody>
          <a:bodyPr/>
          <a:lstStyle>
            <a:lvl1pPr algn="ctr">
              <a:buNone/>
              <a:defRPr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24"/>
          </p:nvPr>
        </p:nvSpPr>
        <p:spPr>
          <a:xfrm>
            <a:off x="2142000" y="3718800"/>
            <a:ext cx="3952800" cy="3096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5"/>
          </p:nvPr>
        </p:nvSpPr>
        <p:spPr>
          <a:xfrm>
            <a:off x="468000" y="3614400"/>
            <a:ext cx="1512000" cy="244800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26"/>
          </p:nvPr>
        </p:nvSpPr>
        <p:spPr>
          <a:xfrm>
            <a:off x="572400" y="4366800"/>
            <a:ext cx="2427964" cy="27720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142800" y="4161600"/>
            <a:ext cx="2502000" cy="273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rgbClr val="C9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8"/>
          </p:nvPr>
        </p:nvSpPr>
        <p:spPr>
          <a:xfrm>
            <a:off x="572400" y="5230800"/>
            <a:ext cx="2785154" cy="277200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3499200" y="5446800"/>
            <a:ext cx="3340800" cy="2160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0"/>
          </p:nvPr>
        </p:nvSpPr>
        <p:spPr>
          <a:xfrm>
            <a:off x="7000892" y="5230800"/>
            <a:ext cx="1837108" cy="24480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rgbClr val="E983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31"/>
          </p:nvPr>
        </p:nvSpPr>
        <p:spPr>
          <a:xfrm>
            <a:off x="694800" y="5806800"/>
            <a:ext cx="3592800" cy="16920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rgbClr val="B1128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32"/>
          </p:nvPr>
        </p:nvSpPr>
        <p:spPr>
          <a:xfrm>
            <a:off x="4525200" y="5950800"/>
            <a:ext cx="4118400" cy="169200"/>
          </a:xfrm>
        </p:spPr>
        <p:txBody>
          <a:bodyPr>
            <a:normAutofit/>
          </a:bodyPr>
          <a:lstStyle>
            <a:lvl1pPr algn="l">
              <a:buNone/>
              <a:defRPr sz="11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33"/>
          </p:nvPr>
        </p:nvSpPr>
        <p:spPr>
          <a:xfrm>
            <a:off x="644400" y="2844000"/>
            <a:ext cx="2641716" cy="3708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7AC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770800" y="4078800"/>
            <a:ext cx="2944800" cy="21600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rgbClr val="66B15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4021200" y="4438800"/>
            <a:ext cx="4554000" cy="4932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77200" y="1238400"/>
            <a:ext cx="8614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266400" y="291600"/>
            <a:ext cx="8604000" cy="58716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6372000"/>
            <a:ext cx="8614800" cy="34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7"/>
          </p:nvPr>
        </p:nvSpPr>
        <p:spPr>
          <a:xfrm>
            <a:off x="4708800" y="1238400"/>
            <a:ext cx="4168800" cy="45612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708800" y="5936400"/>
            <a:ext cx="4168800" cy="25200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1238400"/>
            <a:ext cx="4168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32202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6174000" y="1238400"/>
            <a:ext cx="27036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456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5"/>
          </p:nvPr>
        </p:nvSpPr>
        <p:spPr>
          <a:xfrm>
            <a:off x="266400" y="5918400"/>
            <a:ext cx="8614800" cy="270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i="1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/>
          </p:nvPr>
        </p:nvSpPr>
        <p:spPr>
          <a:xfrm>
            <a:off x="266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13"/>
          </p:nvPr>
        </p:nvSpPr>
        <p:spPr>
          <a:xfrm>
            <a:off x="1994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14"/>
          </p:nvPr>
        </p:nvSpPr>
        <p:spPr>
          <a:xfrm>
            <a:off x="3722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15"/>
          </p:nvPr>
        </p:nvSpPr>
        <p:spPr>
          <a:xfrm>
            <a:off x="5450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16"/>
          </p:nvPr>
        </p:nvSpPr>
        <p:spPr>
          <a:xfrm>
            <a:off x="7178400" y="1267200"/>
            <a:ext cx="1695600" cy="3600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5"/>
          <p:cNvSpPr>
            <a:spLocks noGrp="1"/>
          </p:cNvSpPr>
          <p:nvPr>
            <p:ph sz="quarter" idx="27"/>
          </p:nvPr>
        </p:nvSpPr>
        <p:spPr>
          <a:xfrm>
            <a:off x="486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5"/>
          <p:cNvSpPr>
            <a:spLocks noGrp="1"/>
          </p:cNvSpPr>
          <p:nvPr>
            <p:ph sz="quarter" idx="28"/>
          </p:nvPr>
        </p:nvSpPr>
        <p:spPr>
          <a:xfrm>
            <a:off x="2214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5"/>
          <p:cNvSpPr>
            <a:spLocks noGrp="1"/>
          </p:cNvSpPr>
          <p:nvPr>
            <p:ph sz="quarter" idx="29"/>
          </p:nvPr>
        </p:nvSpPr>
        <p:spPr>
          <a:xfrm>
            <a:off x="3942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5"/>
          <p:cNvSpPr>
            <a:spLocks noGrp="1"/>
          </p:cNvSpPr>
          <p:nvPr>
            <p:ph sz="quarter" idx="30"/>
          </p:nvPr>
        </p:nvSpPr>
        <p:spPr>
          <a:xfrm>
            <a:off x="5670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5"/>
          <p:cNvSpPr>
            <a:spLocks noGrp="1"/>
          </p:cNvSpPr>
          <p:nvPr>
            <p:ph sz="quarter" idx="31"/>
          </p:nvPr>
        </p:nvSpPr>
        <p:spPr>
          <a:xfrm>
            <a:off x="7398000" y="186480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5"/>
          <p:cNvSpPr>
            <a:spLocks noGrp="1"/>
          </p:cNvSpPr>
          <p:nvPr>
            <p:ph sz="quarter" idx="33"/>
          </p:nvPr>
        </p:nvSpPr>
        <p:spPr>
          <a:xfrm>
            <a:off x="486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5"/>
          <p:cNvSpPr>
            <a:spLocks noGrp="1"/>
          </p:cNvSpPr>
          <p:nvPr>
            <p:ph sz="quarter" idx="34"/>
          </p:nvPr>
        </p:nvSpPr>
        <p:spPr>
          <a:xfrm>
            <a:off x="2214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5"/>
          <p:cNvSpPr>
            <a:spLocks noGrp="1"/>
          </p:cNvSpPr>
          <p:nvPr>
            <p:ph sz="quarter" idx="35"/>
          </p:nvPr>
        </p:nvSpPr>
        <p:spPr>
          <a:xfrm>
            <a:off x="3942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5"/>
          <p:cNvSpPr>
            <a:spLocks noGrp="1"/>
          </p:cNvSpPr>
          <p:nvPr>
            <p:ph sz="quarter" idx="36"/>
          </p:nvPr>
        </p:nvSpPr>
        <p:spPr>
          <a:xfrm>
            <a:off x="5670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5"/>
          <p:cNvSpPr>
            <a:spLocks noGrp="1"/>
          </p:cNvSpPr>
          <p:nvPr>
            <p:ph sz="quarter" idx="37"/>
          </p:nvPr>
        </p:nvSpPr>
        <p:spPr>
          <a:xfrm>
            <a:off x="7398000" y="2500642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39"/>
          </p:nvPr>
        </p:nvSpPr>
        <p:spPr>
          <a:xfrm>
            <a:off x="486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40"/>
          </p:nvPr>
        </p:nvSpPr>
        <p:spPr>
          <a:xfrm>
            <a:off x="2214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1"/>
          </p:nvPr>
        </p:nvSpPr>
        <p:spPr>
          <a:xfrm>
            <a:off x="3942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2"/>
          </p:nvPr>
        </p:nvSpPr>
        <p:spPr>
          <a:xfrm>
            <a:off x="5670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3"/>
          </p:nvPr>
        </p:nvSpPr>
        <p:spPr>
          <a:xfrm>
            <a:off x="7398000" y="3136484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5"/>
          </p:nvPr>
        </p:nvSpPr>
        <p:spPr>
          <a:xfrm>
            <a:off x="486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6"/>
          </p:nvPr>
        </p:nvSpPr>
        <p:spPr>
          <a:xfrm>
            <a:off x="2214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7"/>
          </p:nvPr>
        </p:nvSpPr>
        <p:spPr>
          <a:xfrm>
            <a:off x="3942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8"/>
          </p:nvPr>
        </p:nvSpPr>
        <p:spPr>
          <a:xfrm>
            <a:off x="5670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49"/>
          </p:nvPr>
        </p:nvSpPr>
        <p:spPr>
          <a:xfrm>
            <a:off x="7398000" y="3772326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1"/>
          </p:nvPr>
        </p:nvSpPr>
        <p:spPr>
          <a:xfrm>
            <a:off x="486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2"/>
          </p:nvPr>
        </p:nvSpPr>
        <p:spPr>
          <a:xfrm>
            <a:off x="2214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0" name="Содержимое 5"/>
          <p:cNvSpPr>
            <a:spLocks noGrp="1"/>
          </p:cNvSpPr>
          <p:nvPr>
            <p:ph sz="quarter" idx="53"/>
          </p:nvPr>
        </p:nvSpPr>
        <p:spPr>
          <a:xfrm>
            <a:off x="3942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1" name="Содержимое 5"/>
          <p:cNvSpPr>
            <a:spLocks noGrp="1"/>
          </p:cNvSpPr>
          <p:nvPr>
            <p:ph sz="quarter" idx="54"/>
          </p:nvPr>
        </p:nvSpPr>
        <p:spPr>
          <a:xfrm>
            <a:off x="5670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2" name="Содержимое 5"/>
          <p:cNvSpPr>
            <a:spLocks noGrp="1"/>
          </p:cNvSpPr>
          <p:nvPr>
            <p:ph sz="quarter" idx="55"/>
          </p:nvPr>
        </p:nvSpPr>
        <p:spPr>
          <a:xfrm>
            <a:off x="7398000" y="4408168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4" name="Содержимое 5"/>
          <p:cNvSpPr>
            <a:spLocks noGrp="1"/>
          </p:cNvSpPr>
          <p:nvPr>
            <p:ph sz="quarter" idx="57"/>
          </p:nvPr>
        </p:nvSpPr>
        <p:spPr>
          <a:xfrm>
            <a:off x="486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5" name="Содержимое 5"/>
          <p:cNvSpPr>
            <a:spLocks noGrp="1"/>
          </p:cNvSpPr>
          <p:nvPr>
            <p:ph sz="quarter" idx="58"/>
          </p:nvPr>
        </p:nvSpPr>
        <p:spPr>
          <a:xfrm>
            <a:off x="2214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59"/>
          </p:nvPr>
        </p:nvSpPr>
        <p:spPr>
          <a:xfrm>
            <a:off x="3942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0"/>
          </p:nvPr>
        </p:nvSpPr>
        <p:spPr>
          <a:xfrm>
            <a:off x="5670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1"/>
          </p:nvPr>
        </p:nvSpPr>
        <p:spPr>
          <a:xfrm>
            <a:off x="7398000" y="504401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3"/>
          </p:nvPr>
        </p:nvSpPr>
        <p:spPr>
          <a:xfrm>
            <a:off x="486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1" name="Содержимое 5"/>
          <p:cNvSpPr>
            <a:spLocks noGrp="1"/>
          </p:cNvSpPr>
          <p:nvPr>
            <p:ph sz="quarter" idx="64"/>
          </p:nvPr>
        </p:nvSpPr>
        <p:spPr>
          <a:xfrm>
            <a:off x="2214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5"/>
          </p:nvPr>
        </p:nvSpPr>
        <p:spPr>
          <a:xfrm>
            <a:off x="3942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3" name="Содержимое 5"/>
          <p:cNvSpPr>
            <a:spLocks noGrp="1"/>
          </p:cNvSpPr>
          <p:nvPr>
            <p:ph sz="quarter" idx="66"/>
          </p:nvPr>
        </p:nvSpPr>
        <p:spPr>
          <a:xfrm>
            <a:off x="5670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4" name="Содержимое 5"/>
          <p:cNvSpPr>
            <a:spLocks noGrp="1"/>
          </p:cNvSpPr>
          <p:nvPr>
            <p:ph sz="quarter" idx="67"/>
          </p:nvPr>
        </p:nvSpPr>
        <p:spPr>
          <a:xfrm>
            <a:off x="7398000" y="5679850"/>
            <a:ext cx="1256400" cy="4860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38400"/>
            <a:ext cx="4168800" cy="49068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12384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23200"/>
            <a:ext cx="8614800" cy="2322000"/>
          </a:xfrm>
          <a:ln>
            <a:solidFill>
              <a:srgbClr val="EEECE1"/>
            </a:solidFill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7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384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384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6"/>
          </p:nvPr>
        </p:nvSpPr>
        <p:spPr>
          <a:xfrm>
            <a:off x="4708800" y="3823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38400"/>
            <a:ext cx="8614800" cy="298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8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0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7988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2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4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5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48400"/>
            <a:ext cx="1573200" cy="5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3"/>
          </p:nvPr>
        </p:nvSpPr>
        <p:spPr>
          <a:xfrm>
            <a:off x="177192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4"/>
          </p:nvPr>
        </p:nvSpPr>
        <p:spPr>
          <a:xfrm>
            <a:off x="327744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5"/>
          </p:nvPr>
        </p:nvSpPr>
        <p:spPr>
          <a:xfrm>
            <a:off x="478296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6"/>
          </p:nvPr>
        </p:nvSpPr>
        <p:spPr>
          <a:xfrm>
            <a:off x="628848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8"/>
          </p:nvPr>
        </p:nvSpPr>
        <p:spPr>
          <a:xfrm>
            <a:off x="7794000" y="1267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9"/>
          </p:nvPr>
        </p:nvSpPr>
        <p:spPr>
          <a:xfrm>
            <a:off x="2664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20"/>
          </p:nvPr>
        </p:nvSpPr>
        <p:spPr>
          <a:xfrm>
            <a:off x="177192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1"/>
          </p:nvPr>
        </p:nvSpPr>
        <p:spPr>
          <a:xfrm>
            <a:off x="327744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2"/>
          </p:nvPr>
        </p:nvSpPr>
        <p:spPr>
          <a:xfrm>
            <a:off x="478296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3"/>
          </p:nvPr>
        </p:nvSpPr>
        <p:spPr>
          <a:xfrm>
            <a:off x="628848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5"/>
          </p:nvPr>
        </p:nvSpPr>
        <p:spPr>
          <a:xfrm>
            <a:off x="7794000" y="2014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6"/>
          </p:nvPr>
        </p:nvSpPr>
        <p:spPr>
          <a:xfrm>
            <a:off x="2664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7"/>
          </p:nvPr>
        </p:nvSpPr>
        <p:spPr>
          <a:xfrm>
            <a:off x="177192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8"/>
          </p:nvPr>
        </p:nvSpPr>
        <p:spPr>
          <a:xfrm>
            <a:off x="327744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9"/>
          </p:nvPr>
        </p:nvSpPr>
        <p:spPr>
          <a:xfrm>
            <a:off x="478296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30"/>
          </p:nvPr>
        </p:nvSpPr>
        <p:spPr>
          <a:xfrm>
            <a:off x="628848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2"/>
          </p:nvPr>
        </p:nvSpPr>
        <p:spPr>
          <a:xfrm>
            <a:off x="7794000" y="2761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3"/>
          </p:nvPr>
        </p:nvSpPr>
        <p:spPr>
          <a:xfrm>
            <a:off x="2664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4"/>
          </p:nvPr>
        </p:nvSpPr>
        <p:spPr>
          <a:xfrm>
            <a:off x="177192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5"/>
          </p:nvPr>
        </p:nvSpPr>
        <p:spPr>
          <a:xfrm>
            <a:off x="327744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6"/>
          </p:nvPr>
        </p:nvSpPr>
        <p:spPr>
          <a:xfrm>
            <a:off x="478296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7"/>
          </p:nvPr>
        </p:nvSpPr>
        <p:spPr>
          <a:xfrm>
            <a:off x="628848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9"/>
          </p:nvPr>
        </p:nvSpPr>
        <p:spPr>
          <a:xfrm>
            <a:off x="7794000" y="3508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40"/>
          </p:nvPr>
        </p:nvSpPr>
        <p:spPr>
          <a:xfrm>
            <a:off x="2664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1"/>
          </p:nvPr>
        </p:nvSpPr>
        <p:spPr>
          <a:xfrm>
            <a:off x="177192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2"/>
          </p:nvPr>
        </p:nvSpPr>
        <p:spPr>
          <a:xfrm>
            <a:off x="327744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3"/>
          </p:nvPr>
        </p:nvSpPr>
        <p:spPr>
          <a:xfrm>
            <a:off x="478296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4"/>
          </p:nvPr>
        </p:nvSpPr>
        <p:spPr>
          <a:xfrm>
            <a:off x="628848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6"/>
          </p:nvPr>
        </p:nvSpPr>
        <p:spPr>
          <a:xfrm>
            <a:off x="7794000" y="4255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7"/>
          </p:nvPr>
        </p:nvSpPr>
        <p:spPr>
          <a:xfrm>
            <a:off x="2664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8"/>
          </p:nvPr>
        </p:nvSpPr>
        <p:spPr>
          <a:xfrm>
            <a:off x="177192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9"/>
          </p:nvPr>
        </p:nvSpPr>
        <p:spPr>
          <a:xfrm>
            <a:off x="327744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50"/>
          </p:nvPr>
        </p:nvSpPr>
        <p:spPr>
          <a:xfrm>
            <a:off x="478296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1"/>
          </p:nvPr>
        </p:nvSpPr>
        <p:spPr>
          <a:xfrm>
            <a:off x="628848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3"/>
          </p:nvPr>
        </p:nvSpPr>
        <p:spPr>
          <a:xfrm>
            <a:off x="7794000" y="5002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6" name="Содержимое 5"/>
          <p:cNvSpPr>
            <a:spLocks noGrp="1"/>
          </p:cNvSpPr>
          <p:nvPr>
            <p:ph sz="quarter" idx="61"/>
          </p:nvPr>
        </p:nvSpPr>
        <p:spPr>
          <a:xfrm>
            <a:off x="2664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7" name="Содержимое 5"/>
          <p:cNvSpPr>
            <a:spLocks noGrp="1"/>
          </p:cNvSpPr>
          <p:nvPr>
            <p:ph sz="quarter" idx="62"/>
          </p:nvPr>
        </p:nvSpPr>
        <p:spPr>
          <a:xfrm>
            <a:off x="177192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8" name="Содержимое 5"/>
          <p:cNvSpPr>
            <a:spLocks noGrp="1"/>
          </p:cNvSpPr>
          <p:nvPr>
            <p:ph sz="quarter" idx="63"/>
          </p:nvPr>
        </p:nvSpPr>
        <p:spPr>
          <a:xfrm>
            <a:off x="327744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Содержимое 5"/>
          <p:cNvSpPr>
            <a:spLocks noGrp="1"/>
          </p:cNvSpPr>
          <p:nvPr>
            <p:ph sz="quarter" idx="64"/>
          </p:nvPr>
        </p:nvSpPr>
        <p:spPr>
          <a:xfrm>
            <a:off x="478296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0" name="Содержимое 5"/>
          <p:cNvSpPr>
            <a:spLocks noGrp="1"/>
          </p:cNvSpPr>
          <p:nvPr>
            <p:ph sz="quarter" idx="65"/>
          </p:nvPr>
        </p:nvSpPr>
        <p:spPr>
          <a:xfrm>
            <a:off x="628848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2" name="Содержимое 5"/>
          <p:cNvSpPr>
            <a:spLocks noGrp="1"/>
          </p:cNvSpPr>
          <p:nvPr>
            <p:ph sz="quarter" idx="67"/>
          </p:nvPr>
        </p:nvSpPr>
        <p:spPr>
          <a:xfrm>
            <a:off x="7794000" y="5749200"/>
            <a:ext cx="1080000" cy="417600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" Target="../slides/slide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26" Type="http://schemas.openxmlformats.org/officeDocument/2006/relationships/slideLayout" Target="../slideLayouts/slideLayout322.xml"/><Relationship Id="rId21" Type="http://schemas.openxmlformats.org/officeDocument/2006/relationships/slideLayout" Target="../slideLayouts/slideLayout317.xml"/><Relationship Id="rId34" Type="http://schemas.openxmlformats.org/officeDocument/2006/relationships/theme" Target="../theme/theme10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5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slideLayout" Target="../slideLayouts/slideLayout320.xml"/><Relationship Id="rId32" Type="http://schemas.openxmlformats.org/officeDocument/2006/relationships/slideLayout" Target="../slideLayouts/slideLayout328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slideLayout" Target="../slideLayouts/slideLayout319.xml"/><Relationship Id="rId28" Type="http://schemas.openxmlformats.org/officeDocument/2006/relationships/slideLayout" Target="../slideLayouts/slideLayout32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31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slideLayout" Target="../slideLayouts/slideLayout318.xml"/><Relationship Id="rId27" Type="http://schemas.openxmlformats.org/officeDocument/2006/relationships/slideLayout" Target="../slideLayouts/slideLayout323.xml"/><Relationship Id="rId30" Type="http://schemas.openxmlformats.org/officeDocument/2006/relationships/slideLayout" Target="../slideLayouts/slideLayout326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2.xml"/><Relationship Id="rId18" Type="http://schemas.openxmlformats.org/officeDocument/2006/relationships/slideLayout" Target="../slideLayouts/slideLayout347.xml"/><Relationship Id="rId26" Type="http://schemas.openxmlformats.org/officeDocument/2006/relationships/slideLayout" Target="../slideLayouts/slideLayout355.xml"/><Relationship Id="rId21" Type="http://schemas.openxmlformats.org/officeDocument/2006/relationships/slideLayout" Target="../slideLayouts/slideLayout350.xml"/><Relationship Id="rId34" Type="http://schemas.openxmlformats.org/officeDocument/2006/relationships/theme" Target="../theme/theme11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17" Type="http://schemas.openxmlformats.org/officeDocument/2006/relationships/slideLayout" Target="../slideLayouts/slideLayout346.xml"/><Relationship Id="rId25" Type="http://schemas.openxmlformats.org/officeDocument/2006/relationships/slideLayout" Target="../slideLayouts/slideLayout354.xml"/><Relationship Id="rId33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31.xml"/><Relationship Id="rId16" Type="http://schemas.openxmlformats.org/officeDocument/2006/relationships/slideLayout" Target="../slideLayouts/slideLayout345.xml"/><Relationship Id="rId20" Type="http://schemas.openxmlformats.org/officeDocument/2006/relationships/slideLayout" Target="../slideLayouts/slideLayout349.xml"/><Relationship Id="rId29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24" Type="http://schemas.openxmlformats.org/officeDocument/2006/relationships/slideLayout" Target="../slideLayouts/slideLayout353.xml"/><Relationship Id="rId32" Type="http://schemas.openxmlformats.org/officeDocument/2006/relationships/slideLayout" Target="../slideLayouts/slideLayout361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34.xml"/><Relationship Id="rId15" Type="http://schemas.openxmlformats.org/officeDocument/2006/relationships/slideLayout" Target="../slideLayouts/slideLayout344.xml"/><Relationship Id="rId23" Type="http://schemas.openxmlformats.org/officeDocument/2006/relationships/slideLayout" Target="../slideLayouts/slideLayout352.xml"/><Relationship Id="rId28" Type="http://schemas.openxmlformats.org/officeDocument/2006/relationships/slideLayout" Target="../slideLayouts/slideLayout35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39.xml"/><Relationship Id="rId19" Type="http://schemas.openxmlformats.org/officeDocument/2006/relationships/slideLayout" Target="../slideLayouts/slideLayout348.xml"/><Relationship Id="rId31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slideLayout" Target="../slideLayouts/slideLayout343.xml"/><Relationship Id="rId22" Type="http://schemas.openxmlformats.org/officeDocument/2006/relationships/slideLayout" Target="../slideLayouts/slideLayout351.xml"/><Relationship Id="rId27" Type="http://schemas.openxmlformats.org/officeDocument/2006/relationships/slideLayout" Target="../slideLayouts/slideLayout356.xml"/><Relationship Id="rId30" Type="http://schemas.openxmlformats.org/officeDocument/2006/relationships/slideLayout" Target="../slideLayouts/slideLayout359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5.xml"/><Relationship Id="rId18" Type="http://schemas.openxmlformats.org/officeDocument/2006/relationships/slideLayout" Target="../slideLayouts/slideLayout380.xml"/><Relationship Id="rId26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83.xml"/><Relationship Id="rId34" Type="http://schemas.openxmlformats.org/officeDocument/2006/relationships/theme" Target="../theme/theme12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17" Type="http://schemas.openxmlformats.org/officeDocument/2006/relationships/slideLayout" Target="../slideLayouts/slideLayout379.xml"/><Relationship Id="rId25" Type="http://schemas.openxmlformats.org/officeDocument/2006/relationships/slideLayout" Target="../slideLayouts/slideLayout387.xml"/><Relationship Id="rId3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20" Type="http://schemas.openxmlformats.org/officeDocument/2006/relationships/slideLayout" Target="../slideLayouts/slideLayout382.xml"/><Relationship Id="rId29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24" Type="http://schemas.openxmlformats.org/officeDocument/2006/relationships/slideLayout" Target="../slideLayouts/slideLayout386.xml"/><Relationship Id="rId32" Type="http://schemas.openxmlformats.org/officeDocument/2006/relationships/slideLayout" Target="../slideLayouts/slideLayout394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77.xml"/><Relationship Id="rId23" Type="http://schemas.openxmlformats.org/officeDocument/2006/relationships/slideLayout" Target="../slideLayouts/slideLayout385.xml"/><Relationship Id="rId28" Type="http://schemas.openxmlformats.org/officeDocument/2006/relationships/slideLayout" Target="../slideLayouts/slideLayout39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72.xml"/><Relationship Id="rId19" Type="http://schemas.openxmlformats.org/officeDocument/2006/relationships/slideLayout" Target="../slideLayouts/slideLayout381.xml"/><Relationship Id="rId31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Relationship Id="rId22" Type="http://schemas.openxmlformats.org/officeDocument/2006/relationships/slideLayout" Target="../slideLayouts/slideLayout384.xml"/><Relationship Id="rId27" Type="http://schemas.openxmlformats.org/officeDocument/2006/relationships/slideLayout" Target="../slideLayouts/slideLayout389.xml"/><Relationship Id="rId30" Type="http://schemas.openxmlformats.org/officeDocument/2006/relationships/slideLayout" Target="../slideLayouts/slideLayout392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8.xml"/><Relationship Id="rId18" Type="http://schemas.openxmlformats.org/officeDocument/2006/relationships/slideLayout" Target="../slideLayouts/slideLayout413.xml"/><Relationship Id="rId26" Type="http://schemas.openxmlformats.org/officeDocument/2006/relationships/slideLayout" Target="../slideLayouts/slideLayout421.xml"/><Relationship Id="rId21" Type="http://schemas.openxmlformats.org/officeDocument/2006/relationships/slideLayout" Target="../slideLayouts/slideLayout416.xml"/><Relationship Id="rId34" Type="http://schemas.openxmlformats.org/officeDocument/2006/relationships/theme" Target="../theme/theme13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5" Type="http://schemas.openxmlformats.org/officeDocument/2006/relationships/slideLayout" Target="../slideLayouts/slideLayout420.xml"/><Relationship Id="rId33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20" Type="http://schemas.openxmlformats.org/officeDocument/2006/relationships/slideLayout" Target="../slideLayouts/slideLayout415.xml"/><Relationship Id="rId29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24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2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23" Type="http://schemas.openxmlformats.org/officeDocument/2006/relationships/slideLayout" Target="../slideLayouts/slideLayout418.xml"/><Relationship Id="rId28" Type="http://schemas.openxmlformats.org/officeDocument/2006/relationships/slideLayout" Target="../slideLayouts/slideLayout42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05.xml"/><Relationship Id="rId19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Relationship Id="rId22" Type="http://schemas.openxmlformats.org/officeDocument/2006/relationships/slideLayout" Target="../slideLayouts/slideLayout417.xml"/><Relationship Id="rId27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25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98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1.xml"/><Relationship Id="rId18" Type="http://schemas.openxmlformats.org/officeDocument/2006/relationships/slideLayout" Target="../slideLayouts/slideLayout446.xml"/><Relationship Id="rId26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49.xml"/><Relationship Id="rId34" Type="http://schemas.openxmlformats.org/officeDocument/2006/relationships/theme" Target="../theme/theme14.xml"/><Relationship Id="rId7" Type="http://schemas.openxmlformats.org/officeDocument/2006/relationships/slideLayout" Target="../slideLayouts/slideLayout435.xml"/><Relationship Id="rId12" Type="http://schemas.openxmlformats.org/officeDocument/2006/relationships/slideLayout" Target="../slideLayouts/slideLayout440.xml"/><Relationship Id="rId17" Type="http://schemas.openxmlformats.org/officeDocument/2006/relationships/slideLayout" Target="../slideLayouts/slideLayout445.xml"/><Relationship Id="rId25" Type="http://schemas.openxmlformats.org/officeDocument/2006/relationships/slideLayout" Target="../slideLayouts/slideLayout453.xml"/><Relationship Id="rId33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30.xml"/><Relationship Id="rId16" Type="http://schemas.openxmlformats.org/officeDocument/2006/relationships/slideLayout" Target="../slideLayouts/slideLayout444.xml"/><Relationship Id="rId20" Type="http://schemas.openxmlformats.org/officeDocument/2006/relationships/slideLayout" Target="../slideLayouts/slideLayout448.xml"/><Relationship Id="rId29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9.xml"/><Relationship Id="rId24" Type="http://schemas.openxmlformats.org/officeDocument/2006/relationships/slideLayout" Target="../slideLayouts/slideLayout452.xml"/><Relationship Id="rId32" Type="http://schemas.openxmlformats.org/officeDocument/2006/relationships/slideLayout" Target="../slideLayouts/slideLayout460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33.xml"/><Relationship Id="rId15" Type="http://schemas.openxmlformats.org/officeDocument/2006/relationships/slideLayout" Target="../slideLayouts/slideLayout443.xml"/><Relationship Id="rId23" Type="http://schemas.openxmlformats.org/officeDocument/2006/relationships/slideLayout" Target="../slideLayouts/slideLayout451.xml"/><Relationship Id="rId28" Type="http://schemas.openxmlformats.org/officeDocument/2006/relationships/slideLayout" Target="../slideLayouts/slideLayout456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38.xml"/><Relationship Id="rId19" Type="http://schemas.openxmlformats.org/officeDocument/2006/relationships/slideLayout" Target="../slideLayouts/slideLayout447.xml"/><Relationship Id="rId31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Relationship Id="rId14" Type="http://schemas.openxmlformats.org/officeDocument/2006/relationships/slideLayout" Target="../slideLayouts/slideLayout442.xml"/><Relationship Id="rId22" Type="http://schemas.openxmlformats.org/officeDocument/2006/relationships/slideLayout" Target="../slideLayouts/slideLayout450.xml"/><Relationship Id="rId27" Type="http://schemas.openxmlformats.org/officeDocument/2006/relationships/slideLayout" Target="../slideLayouts/slideLayout455.xml"/><Relationship Id="rId30" Type="http://schemas.openxmlformats.org/officeDocument/2006/relationships/slideLayout" Target="../slideLayouts/slideLayout458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4.xml"/><Relationship Id="rId18" Type="http://schemas.openxmlformats.org/officeDocument/2006/relationships/slideLayout" Target="../slideLayouts/slideLayout479.xml"/><Relationship Id="rId26" Type="http://schemas.openxmlformats.org/officeDocument/2006/relationships/slideLayout" Target="../slideLayouts/slideLayout487.xml"/><Relationship Id="rId21" Type="http://schemas.openxmlformats.org/officeDocument/2006/relationships/slideLayout" Target="../slideLayouts/slideLayout482.xml"/><Relationship Id="rId34" Type="http://schemas.openxmlformats.org/officeDocument/2006/relationships/theme" Target="../theme/theme15.xml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17" Type="http://schemas.openxmlformats.org/officeDocument/2006/relationships/slideLayout" Target="../slideLayouts/slideLayout478.xml"/><Relationship Id="rId25" Type="http://schemas.openxmlformats.org/officeDocument/2006/relationships/slideLayout" Target="../slideLayouts/slideLayout486.xml"/><Relationship Id="rId33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63.xml"/><Relationship Id="rId16" Type="http://schemas.openxmlformats.org/officeDocument/2006/relationships/slideLayout" Target="../slideLayouts/slideLayout477.xml"/><Relationship Id="rId20" Type="http://schemas.openxmlformats.org/officeDocument/2006/relationships/slideLayout" Target="../slideLayouts/slideLayout481.xml"/><Relationship Id="rId29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24" Type="http://schemas.openxmlformats.org/officeDocument/2006/relationships/slideLayout" Target="../slideLayouts/slideLayout485.xml"/><Relationship Id="rId32" Type="http://schemas.openxmlformats.org/officeDocument/2006/relationships/slideLayout" Target="../slideLayouts/slideLayout49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66.xml"/><Relationship Id="rId15" Type="http://schemas.openxmlformats.org/officeDocument/2006/relationships/slideLayout" Target="../slideLayouts/slideLayout476.xml"/><Relationship Id="rId23" Type="http://schemas.openxmlformats.org/officeDocument/2006/relationships/slideLayout" Target="../slideLayouts/slideLayout484.xml"/><Relationship Id="rId28" Type="http://schemas.openxmlformats.org/officeDocument/2006/relationships/slideLayout" Target="../slideLayouts/slideLayout489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71.xml"/><Relationship Id="rId19" Type="http://schemas.openxmlformats.org/officeDocument/2006/relationships/slideLayout" Target="../slideLayouts/slideLayout480.xml"/><Relationship Id="rId31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slideLayout" Target="../slideLayouts/slideLayout475.xml"/><Relationship Id="rId22" Type="http://schemas.openxmlformats.org/officeDocument/2006/relationships/slideLayout" Target="../slideLayouts/slideLayout483.xml"/><Relationship Id="rId27" Type="http://schemas.openxmlformats.org/officeDocument/2006/relationships/slideLayout" Target="../slideLayouts/slideLayout488.xml"/><Relationship Id="rId30" Type="http://schemas.openxmlformats.org/officeDocument/2006/relationships/slideLayout" Target="../slideLayouts/slideLayout491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64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7.xml"/><Relationship Id="rId18" Type="http://schemas.openxmlformats.org/officeDocument/2006/relationships/slideLayout" Target="../slideLayouts/slideLayout512.xml"/><Relationship Id="rId26" Type="http://schemas.openxmlformats.org/officeDocument/2006/relationships/slideLayout" Target="../slideLayouts/slideLayout520.xml"/><Relationship Id="rId3" Type="http://schemas.openxmlformats.org/officeDocument/2006/relationships/slideLayout" Target="../slideLayouts/slideLayout497.xml"/><Relationship Id="rId21" Type="http://schemas.openxmlformats.org/officeDocument/2006/relationships/slideLayout" Target="../slideLayouts/slideLayout515.xml"/><Relationship Id="rId34" Type="http://schemas.openxmlformats.org/officeDocument/2006/relationships/theme" Target="../theme/theme16.xml"/><Relationship Id="rId7" Type="http://schemas.openxmlformats.org/officeDocument/2006/relationships/slideLayout" Target="../slideLayouts/slideLayout501.xml"/><Relationship Id="rId12" Type="http://schemas.openxmlformats.org/officeDocument/2006/relationships/slideLayout" Target="../slideLayouts/slideLayout506.xml"/><Relationship Id="rId17" Type="http://schemas.openxmlformats.org/officeDocument/2006/relationships/slideLayout" Target="../slideLayouts/slideLayout511.xml"/><Relationship Id="rId25" Type="http://schemas.openxmlformats.org/officeDocument/2006/relationships/slideLayout" Target="../slideLayouts/slideLayout519.xml"/><Relationship Id="rId33" Type="http://schemas.openxmlformats.org/officeDocument/2006/relationships/slideLayout" Target="../slideLayouts/slideLayout527.xml"/><Relationship Id="rId2" Type="http://schemas.openxmlformats.org/officeDocument/2006/relationships/slideLayout" Target="../slideLayouts/slideLayout496.xml"/><Relationship Id="rId16" Type="http://schemas.openxmlformats.org/officeDocument/2006/relationships/slideLayout" Target="../slideLayouts/slideLayout510.xml"/><Relationship Id="rId20" Type="http://schemas.openxmlformats.org/officeDocument/2006/relationships/slideLayout" Target="../slideLayouts/slideLayout514.xml"/><Relationship Id="rId29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5.xml"/><Relationship Id="rId24" Type="http://schemas.openxmlformats.org/officeDocument/2006/relationships/slideLayout" Target="../slideLayouts/slideLayout518.xml"/><Relationship Id="rId32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499.xml"/><Relationship Id="rId15" Type="http://schemas.openxmlformats.org/officeDocument/2006/relationships/slideLayout" Target="../slideLayouts/slideLayout509.xml"/><Relationship Id="rId23" Type="http://schemas.openxmlformats.org/officeDocument/2006/relationships/slideLayout" Target="../slideLayouts/slideLayout517.xml"/><Relationship Id="rId28" Type="http://schemas.openxmlformats.org/officeDocument/2006/relationships/slideLayout" Target="../slideLayouts/slideLayout52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04.xml"/><Relationship Id="rId19" Type="http://schemas.openxmlformats.org/officeDocument/2006/relationships/slideLayout" Target="../slideLayouts/slideLayout513.xml"/><Relationship Id="rId31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503.xml"/><Relationship Id="rId14" Type="http://schemas.openxmlformats.org/officeDocument/2006/relationships/slideLayout" Target="../slideLayouts/slideLayout508.xml"/><Relationship Id="rId22" Type="http://schemas.openxmlformats.org/officeDocument/2006/relationships/slideLayout" Target="../slideLayouts/slideLayout516.xml"/><Relationship Id="rId27" Type="http://schemas.openxmlformats.org/officeDocument/2006/relationships/slideLayout" Target="../slideLayouts/slideLayout521.xml"/><Relationship Id="rId30" Type="http://schemas.openxmlformats.org/officeDocument/2006/relationships/slideLayout" Target="../slideLayouts/slideLayout52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502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0.xml"/><Relationship Id="rId18" Type="http://schemas.openxmlformats.org/officeDocument/2006/relationships/slideLayout" Target="../slideLayouts/slideLayout545.xml"/><Relationship Id="rId26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48.xml"/><Relationship Id="rId34" Type="http://schemas.openxmlformats.org/officeDocument/2006/relationships/theme" Target="../theme/theme17.xml"/><Relationship Id="rId7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39.xml"/><Relationship Id="rId17" Type="http://schemas.openxmlformats.org/officeDocument/2006/relationships/slideLayout" Target="../slideLayouts/slideLayout544.xml"/><Relationship Id="rId25" Type="http://schemas.openxmlformats.org/officeDocument/2006/relationships/slideLayout" Target="../slideLayouts/slideLayout552.xml"/><Relationship Id="rId33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29.xml"/><Relationship Id="rId16" Type="http://schemas.openxmlformats.org/officeDocument/2006/relationships/slideLayout" Target="../slideLayouts/slideLayout543.xml"/><Relationship Id="rId20" Type="http://schemas.openxmlformats.org/officeDocument/2006/relationships/slideLayout" Target="../slideLayouts/slideLayout547.xml"/><Relationship Id="rId29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28.xml"/><Relationship Id="rId6" Type="http://schemas.openxmlformats.org/officeDocument/2006/relationships/slideLayout" Target="../slideLayouts/slideLayout533.xml"/><Relationship Id="rId11" Type="http://schemas.openxmlformats.org/officeDocument/2006/relationships/slideLayout" Target="../slideLayouts/slideLayout538.xml"/><Relationship Id="rId24" Type="http://schemas.openxmlformats.org/officeDocument/2006/relationships/slideLayout" Target="../slideLayouts/slideLayout551.xml"/><Relationship Id="rId32" Type="http://schemas.openxmlformats.org/officeDocument/2006/relationships/slideLayout" Target="../slideLayouts/slideLayout559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32.xml"/><Relationship Id="rId15" Type="http://schemas.openxmlformats.org/officeDocument/2006/relationships/slideLayout" Target="../slideLayouts/slideLayout542.xml"/><Relationship Id="rId23" Type="http://schemas.openxmlformats.org/officeDocument/2006/relationships/slideLayout" Target="../slideLayouts/slideLayout550.xml"/><Relationship Id="rId28" Type="http://schemas.openxmlformats.org/officeDocument/2006/relationships/slideLayout" Target="../slideLayouts/slideLayout555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537.xml"/><Relationship Id="rId19" Type="http://schemas.openxmlformats.org/officeDocument/2006/relationships/slideLayout" Target="../slideLayouts/slideLayout546.xml"/><Relationship Id="rId31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31.xml"/><Relationship Id="rId9" Type="http://schemas.openxmlformats.org/officeDocument/2006/relationships/slideLayout" Target="../slideLayouts/slideLayout536.xml"/><Relationship Id="rId14" Type="http://schemas.openxmlformats.org/officeDocument/2006/relationships/slideLayout" Target="../slideLayouts/slideLayout541.xml"/><Relationship Id="rId22" Type="http://schemas.openxmlformats.org/officeDocument/2006/relationships/slideLayout" Target="../slideLayouts/slideLayout549.xml"/><Relationship Id="rId27" Type="http://schemas.openxmlformats.org/officeDocument/2006/relationships/slideLayout" Target="../slideLayouts/slideLayout554.xml"/><Relationship Id="rId30" Type="http://schemas.openxmlformats.org/officeDocument/2006/relationships/slideLayout" Target="../slideLayouts/slideLayout557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535.xml"/><Relationship Id="rId3" Type="http://schemas.openxmlformats.org/officeDocument/2006/relationships/slideLayout" Target="../slideLayouts/slideLayout530.xml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3.xml"/><Relationship Id="rId18" Type="http://schemas.openxmlformats.org/officeDocument/2006/relationships/slideLayout" Target="../slideLayouts/slideLayout578.xml"/><Relationship Id="rId26" Type="http://schemas.openxmlformats.org/officeDocument/2006/relationships/slideLayout" Target="../slideLayouts/slideLayout586.xml"/><Relationship Id="rId21" Type="http://schemas.openxmlformats.org/officeDocument/2006/relationships/slideLayout" Target="../slideLayouts/slideLayout581.xml"/><Relationship Id="rId34" Type="http://schemas.openxmlformats.org/officeDocument/2006/relationships/theme" Target="../theme/theme18.xml"/><Relationship Id="rId7" Type="http://schemas.openxmlformats.org/officeDocument/2006/relationships/slideLayout" Target="../slideLayouts/slideLayout567.xml"/><Relationship Id="rId12" Type="http://schemas.openxmlformats.org/officeDocument/2006/relationships/slideLayout" Target="../slideLayouts/slideLayout572.xml"/><Relationship Id="rId17" Type="http://schemas.openxmlformats.org/officeDocument/2006/relationships/slideLayout" Target="../slideLayouts/slideLayout577.xml"/><Relationship Id="rId25" Type="http://schemas.openxmlformats.org/officeDocument/2006/relationships/slideLayout" Target="../slideLayouts/slideLayout585.xml"/><Relationship Id="rId33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62.xml"/><Relationship Id="rId16" Type="http://schemas.openxmlformats.org/officeDocument/2006/relationships/slideLayout" Target="../slideLayouts/slideLayout576.xml"/><Relationship Id="rId20" Type="http://schemas.openxmlformats.org/officeDocument/2006/relationships/slideLayout" Target="../slideLayouts/slideLayout580.xml"/><Relationship Id="rId29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61.xml"/><Relationship Id="rId6" Type="http://schemas.openxmlformats.org/officeDocument/2006/relationships/slideLayout" Target="../slideLayouts/slideLayout566.xml"/><Relationship Id="rId11" Type="http://schemas.openxmlformats.org/officeDocument/2006/relationships/slideLayout" Target="../slideLayouts/slideLayout571.xml"/><Relationship Id="rId24" Type="http://schemas.openxmlformats.org/officeDocument/2006/relationships/slideLayout" Target="../slideLayouts/slideLayout584.xml"/><Relationship Id="rId32" Type="http://schemas.openxmlformats.org/officeDocument/2006/relationships/slideLayout" Target="../slideLayouts/slideLayout59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65.xml"/><Relationship Id="rId15" Type="http://schemas.openxmlformats.org/officeDocument/2006/relationships/slideLayout" Target="../slideLayouts/slideLayout575.xml"/><Relationship Id="rId23" Type="http://schemas.openxmlformats.org/officeDocument/2006/relationships/slideLayout" Target="../slideLayouts/slideLayout583.xml"/><Relationship Id="rId28" Type="http://schemas.openxmlformats.org/officeDocument/2006/relationships/slideLayout" Target="../slideLayouts/slideLayout58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570.xml"/><Relationship Id="rId19" Type="http://schemas.openxmlformats.org/officeDocument/2006/relationships/slideLayout" Target="../slideLayouts/slideLayout579.xml"/><Relationship Id="rId31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64.xml"/><Relationship Id="rId9" Type="http://schemas.openxmlformats.org/officeDocument/2006/relationships/slideLayout" Target="../slideLayouts/slideLayout569.xml"/><Relationship Id="rId14" Type="http://schemas.openxmlformats.org/officeDocument/2006/relationships/slideLayout" Target="../slideLayouts/slideLayout574.xml"/><Relationship Id="rId22" Type="http://schemas.openxmlformats.org/officeDocument/2006/relationships/slideLayout" Target="../slideLayouts/slideLayout582.xml"/><Relationship Id="rId27" Type="http://schemas.openxmlformats.org/officeDocument/2006/relationships/slideLayout" Target="../slideLayouts/slideLayout587.xml"/><Relationship Id="rId30" Type="http://schemas.openxmlformats.org/officeDocument/2006/relationships/slideLayout" Target="../slideLayouts/slideLayout590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3.xml"/></Relationships>
</file>

<file path=ppt/slideMasters/_rels/slideMaster1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6.xml"/><Relationship Id="rId18" Type="http://schemas.openxmlformats.org/officeDocument/2006/relationships/slideLayout" Target="../slideLayouts/slideLayout611.xml"/><Relationship Id="rId26" Type="http://schemas.openxmlformats.org/officeDocument/2006/relationships/slideLayout" Target="../slideLayouts/slideLayout619.xml"/><Relationship Id="rId21" Type="http://schemas.openxmlformats.org/officeDocument/2006/relationships/slideLayout" Target="../slideLayouts/slideLayout614.xml"/><Relationship Id="rId34" Type="http://schemas.openxmlformats.org/officeDocument/2006/relationships/theme" Target="../theme/theme19.xml"/><Relationship Id="rId7" Type="http://schemas.openxmlformats.org/officeDocument/2006/relationships/slideLayout" Target="../slideLayouts/slideLayout600.xml"/><Relationship Id="rId12" Type="http://schemas.openxmlformats.org/officeDocument/2006/relationships/slideLayout" Target="../slideLayouts/slideLayout605.xml"/><Relationship Id="rId17" Type="http://schemas.openxmlformats.org/officeDocument/2006/relationships/slideLayout" Target="../slideLayouts/slideLayout610.xml"/><Relationship Id="rId25" Type="http://schemas.openxmlformats.org/officeDocument/2006/relationships/slideLayout" Target="../slideLayouts/slideLayout618.xml"/><Relationship Id="rId33" Type="http://schemas.openxmlformats.org/officeDocument/2006/relationships/slideLayout" Target="../slideLayouts/slideLayout626.xml"/><Relationship Id="rId2" Type="http://schemas.openxmlformats.org/officeDocument/2006/relationships/slideLayout" Target="../slideLayouts/slideLayout595.xml"/><Relationship Id="rId16" Type="http://schemas.openxmlformats.org/officeDocument/2006/relationships/slideLayout" Target="../slideLayouts/slideLayout609.xml"/><Relationship Id="rId20" Type="http://schemas.openxmlformats.org/officeDocument/2006/relationships/slideLayout" Target="../slideLayouts/slideLayout613.xml"/><Relationship Id="rId29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24" Type="http://schemas.openxmlformats.org/officeDocument/2006/relationships/slideLayout" Target="../slideLayouts/slideLayout617.xml"/><Relationship Id="rId32" Type="http://schemas.openxmlformats.org/officeDocument/2006/relationships/slideLayout" Target="../slideLayouts/slideLayout625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98.xml"/><Relationship Id="rId15" Type="http://schemas.openxmlformats.org/officeDocument/2006/relationships/slideLayout" Target="../slideLayouts/slideLayout608.xml"/><Relationship Id="rId23" Type="http://schemas.openxmlformats.org/officeDocument/2006/relationships/slideLayout" Target="../slideLayouts/slideLayout616.xml"/><Relationship Id="rId28" Type="http://schemas.openxmlformats.org/officeDocument/2006/relationships/slideLayout" Target="../slideLayouts/slideLayout62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603.xml"/><Relationship Id="rId19" Type="http://schemas.openxmlformats.org/officeDocument/2006/relationships/slideLayout" Target="../slideLayouts/slideLayout612.xml"/><Relationship Id="rId31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Relationship Id="rId14" Type="http://schemas.openxmlformats.org/officeDocument/2006/relationships/slideLayout" Target="../slideLayouts/slideLayout607.xml"/><Relationship Id="rId22" Type="http://schemas.openxmlformats.org/officeDocument/2006/relationships/slideLayout" Target="../slideLayouts/slideLayout615.xml"/><Relationship Id="rId27" Type="http://schemas.openxmlformats.org/officeDocument/2006/relationships/slideLayout" Target="../slideLayouts/slideLayout620.xml"/><Relationship Id="rId30" Type="http://schemas.openxmlformats.org/officeDocument/2006/relationships/slideLayout" Target="../slideLayouts/slideLayout623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9.xml"/><Relationship Id="rId18" Type="http://schemas.openxmlformats.org/officeDocument/2006/relationships/slideLayout" Target="../slideLayouts/slideLayout644.xml"/><Relationship Id="rId26" Type="http://schemas.openxmlformats.org/officeDocument/2006/relationships/slideLayout" Target="../slideLayouts/slideLayout652.xml"/><Relationship Id="rId21" Type="http://schemas.openxmlformats.org/officeDocument/2006/relationships/slideLayout" Target="../slideLayouts/slideLayout647.xml"/><Relationship Id="rId34" Type="http://schemas.openxmlformats.org/officeDocument/2006/relationships/theme" Target="../theme/theme20.xml"/><Relationship Id="rId7" Type="http://schemas.openxmlformats.org/officeDocument/2006/relationships/slideLayout" Target="../slideLayouts/slideLayout633.xml"/><Relationship Id="rId12" Type="http://schemas.openxmlformats.org/officeDocument/2006/relationships/slideLayout" Target="../slideLayouts/slideLayout638.xml"/><Relationship Id="rId17" Type="http://schemas.openxmlformats.org/officeDocument/2006/relationships/slideLayout" Target="../slideLayouts/slideLayout643.xml"/><Relationship Id="rId25" Type="http://schemas.openxmlformats.org/officeDocument/2006/relationships/slideLayout" Target="../slideLayouts/slideLayout651.xml"/><Relationship Id="rId33" Type="http://schemas.openxmlformats.org/officeDocument/2006/relationships/slideLayout" Target="../slideLayouts/slideLayout659.xml"/><Relationship Id="rId2" Type="http://schemas.openxmlformats.org/officeDocument/2006/relationships/slideLayout" Target="../slideLayouts/slideLayout628.xml"/><Relationship Id="rId16" Type="http://schemas.openxmlformats.org/officeDocument/2006/relationships/slideLayout" Target="../slideLayouts/slideLayout642.xml"/><Relationship Id="rId20" Type="http://schemas.openxmlformats.org/officeDocument/2006/relationships/slideLayout" Target="../slideLayouts/slideLayout646.xml"/><Relationship Id="rId29" Type="http://schemas.openxmlformats.org/officeDocument/2006/relationships/slideLayout" Target="../slideLayouts/slideLayout655.xml"/><Relationship Id="rId1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32.xml"/><Relationship Id="rId11" Type="http://schemas.openxmlformats.org/officeDocument/2006/relationships/slideLayout" Target="../slideLayouts/slideLayout637.xml"/><Relationship Id="rId24" Type="http://schemas.openxmlformats.org/officeDocument/2006/relationships/slideLayout" Target="../slideLayouts/slideLayout650.xml"/><Relationship Id="rId32" Type="http://schemas.openxmlformats.org/officeDocument/2006/relationships/slideLayout" Target="../slideLayouts/slideLayout658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631.xml"/><Relationship Id="rId15" Type="http://schemas.openxmlformats.org/officeDocument/2006/relationships/slideLayout" Target="../slideLayouts/slideLayout641.xml"/><Relationship Id="rId23" Type="http://schemas.openxmlformats.org/officeDocument/2006/relationships/slideLayout" Target="../slideLayouts/slideLayout649.xml"/><Relationship Id="rId28" Type="http://schemas.openxmlformats.org/officeDocument/2006/relationships/slideLayout" Target="../slideLayouts/slideLayout654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636.xml"/><Relationship Id="rId19" Type="http://schemas.openxmlformats.org/officeDocument/2006/relationships/slideLayout" Target="../slideLayouts/slideLayout645.xml"/><Relationship Id="rId31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5.xml"/><Relationship Id="rId14" Type="http://schemas.openxmlformats.org/officeDocument/2006/relationships/slideLayout" Target="../slideLayouts/slideLayout640.xml"/><Relationship Id="rId22" Type="http://schemas.openxmlformats.org/officeDocument/2006/relationships/slideLayout" Target="../slideLayouts/slideLayout648.xml"/><Relationship Id="rId27" Type="http://schemas.openxmlformats.org/officeDocument/2006/relationships/slideLayout" Target="../slideLayouts/slideLayout653.xml"/><Relationship Id="rId30" Type="http://schemas.openxmlformats.org/officeDocument/2006/relationships/slideLayout" Target="../slideLayouts/slideLayout656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634.xml"/><Relationship Id="rId3" Type="http://schemas.openxmlformats.org/officeDocument/2006/relationships/slideLayout" Target="../slideLayouts/slideLayout629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2.xml"/><Relationship Id="rId18" Type="http://schemas.openxmlformats.org/officeDocument/2006/relationships/slideLayout" Target="../slideLayouts/slideLayout677.xml"/><Relationship Id="rId26" Type="http://schemas.openxmlformats.org/officeDocument/2006/relationships/slideLayout" Target="../slideLayouts/slideLayout685.xml"/><Relationship Id="rId21" Type="http://schemas.openxmlformats.org/officeDocument/2006/relationships/slideLayout" Target="../slideLayouts/slideLayout680.xml"/><Relationship Id="rId34" Type="http://schemas.openxmlformats.org/officeDocument/2006/relationships/theme" Target="../theme/theme21.xml"/><Relationship Id="rId7" Type="http://schemas.openxmlformats.org/officeDocument/2006/relationships/slideLayout" Target="../slideLayouts/slideLayout666.xml"/><Relationship Id="rId12" Type="http://schemas.openxmlformats.org/officeDocument/2006/relationships/slideLayout" Target="../slideLayouts/slideLayout671.xml"/><Relationship Id="rId17" Type="http://schemas.openxmlformats.org/officeDocument/2006/relationships/slideLayout" Target="../slideLayouts/slideLayout676.xml"/><Relationship Id="rId25" Type="http://schemas.openxmlformats.org/officeDocument/2006/relationships/slideLayout" Target="../slideLayouts/slideLayout684.xml"/><Relationship Id="rId33" Type="http://schemas.openxmlformats.org/officeDocument/2006/relationships/slideLayout" Target="../slideLayouts/slideLayout692.xml"/><Relationship Id="rId2" Type="http://schemas.openxmlformats.org/officeDocument/2006/relationships/slideLayout" Target="../slideLayouts/slideLayout661.xml"/><Relationship Id="rId16" Type="http://schemas.openxmlformats.org/officeDocument/2006/relationships/slideLayout" Target="../slideLayouts/slideLayout675.xml"/><Relationship Id="rId20" Type="http://schemas.openxmlformats.org/officeDocument/2006/relationships/slideLayout" Target="../slideLayouts/slideLayout679.xml"/><Relationship Id="rId29" Type="http://schemas.openxmlformats.org/officeDocument/2006/relationships/slideLayout" Target="../slideLayouts/slideLayout688.xml"/><Relationship Id="rId1" Type="http://schemas.openxmlformats.org/officeDocument/2006/relationships/slideLayout" Target="../slideLayouts/slideLayout660.xml"/><Relationship Id="rId6" Type="http://schemas.openxmlformats.org/officeDocument/2006/relationships/slideLayout" Target="../slideLayouts/slideLayout665.xml"/><Relationship Id="rId11" Type="http://schemas.openxmlformats.org/officeDocument/2006/relationships/slideLayout" Target="../slideLayouts/slideLayout670.xml"/><Relationship Id="rId24" Type="http://schemas.openxmlformats.org/officeDocument/2006/relationships/slideLayout" Target="../slideLayouts/slideLayout683.xml"/><Relationship Id="rId32" Type="http://schemas.openxmlformats.org/officeDocument/2006/relationships/slideLayout" Target="../slideLayouts/slideLayout691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664.xml"/><Relationship Id="rId15" Type="http://schemas.openxmlformats.org/officeDocument/2006/relationships/slideLayout" Target="../slideLayouts/slideLayout674.xml"/><Relationship Id="rId23" Type="http://schemas.openxmlformats.org/officeDocument/2006/relationships/slideLayout" Target="../slideLayouts/slideLayout682.xml"/><Relationship Id="rId28" Type="http://schemas.openxmlformats.org/officeDocument/2006/relationships/slideLayout" Target="../slideLayouts/slideLayout68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669.xml"/><Relationship Id="rId19" Type="http://schemas.openxmlformats.org/officeDocument/2006/relationships/slideLayout" Target="../slideLayouts/slideLayout678.xml"/><Relationship Id="rId31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63.xml"/><Relationship Id="rId9" Type="http://schemas.openxmlformats.org/officeDocument/2006/relationships/slideLayout" Target="../slideLayouts/slideLayout668.xml"/><Relationship Id="rId14" Type="http://schemas.openxmlformats.org/officeDocument/2006/relationships/slideLayout" Target="../slideLayouts/slideLayout673.xml"/><Relationship Id="rId22" Type="http://schemas.openxmlformats.org/officeDocument/2006/relationships/slideLayout" Target="../slideLayouts/slideLayout681.xml"/><Relationship Id="rId27" Type="http://schemas.openxmlformats.org/officeDocument/2006/relationships/slideLayout" Target="../slideLayouts/slideLayout686.xml"/><Relationship Id="rId30" Type="http://schemas.openxmlformats.org/officeDocument/2006/relationships/slideLayout" Target="../slideLayouts/slideLayout689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2.xml"/></Relationships>
</file>

<file path=ppt/slideMasters/_rels/slideMaster2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5.xml"/><Relationship Id="rId18" Type="http://schemas.openxmlformats.org/officeDocument/2006/relationships/slideLayout" Target="../slideLayouts/slideLayout710.xml"/><Relationship Id="rId26" Type="http://schemas.openxmlformats.org/officeDocument/2006/relationships/slideLayout" Target="../slideLayouts/slideLayout718.xml"/><Relationship Id="rId21" Type="http://schemas.openxmlformats.org/officeDocument/2006/relationships/slideLayout" Target="../slideLayouts/slideLayout713.xml"/><Relationship Id="rId34" Type="http://schemas.openxmlformats.org/officeDocument/2006/relationships/theme" Target="../theme/theme22.xml"/><Relationship Id="rId7" Type="http://schemas.openxmlformats.org/officeDocument/2006/relationships/slideLayout" Target="../slideLayouts/slideLayout699.xml"/><Relationship Id="rId12" Type="http://schemas.openxmlformats.org/officeDocument/2006/relationships/slideLayout" Target="../slideLayouts/slideLayout704.xml"/><Relationship Id="rId17" Type="http://schemas.openxmlformats.org/officeDocument/2006/relationships/slideLayout" Target="../slideLayouts/slideLayout709.xml"/><Relationship Id="rId25" Type="http://schemas.openxmlformats.org/officeDocument/2006/relationships/slideLayout" Target="../slideLayouts/slideLayout717.xml"/><Relationship Id="rId33" Type="http://schemas.openxmlformats.org/officeDocument/2006/relationships/slideLayout" Target="../slideLayouts/slideLayout725.xml"/><Relationship Id="rId2" Type="http://schemas.openxmlformats.org/officeDocument/2006/relationships/slideLayout" Target="../slideLayouts/slideLayout694.xml"/><Relationship Id="rId16" Type="http://schemas.openxmlformats.org/officeDocument/2006/relationships/slideLayout" Target="../slideLayouts/slideLayout708.xml"/><Relationship Id="rId20" Type="http://schemas.openxmlformats.org/officeDocument/2006/relationships/slideLayout" Target="../slideLayouts/slideLayout712.xml"/><Relationship Id="rId29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693.xml"/><Relationship Id="rId6" Type="http://schemas.openxmlformats.org/officeDocument/2006/relationships/slideLayout" Target="../slideLayouts/slideLayout698.xml"/><Relationship Id="rId11" Type="http://schemas.openxmlformats.org/officeDocument/2006/relationships/slideLayout" Target="../slideLayouts/slideLayout703.xml"/><Relationship Id="rId24" Type="http://schemas.openxmlformats.org/officeDocument/2006/relationships/slideLayout" Target="../slideLayouts/slideLayout716.xml"/><Relationship Id="rId32" Type="http://schemas.openxmlformats.org/officeDocument/2006/relationships/slideLayout" Target="../slideLayouts/slideLayout724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697.xml"/><Relationship Id="rId15" Type="http://schemas.openxmlformats.org/officeDocument/2006/relationships/slideLayout" Target="../slideLayouts/slideLayout707.xml"/><Relationship Id="rId23" Type="http://schemas.openxmlformats.org/officeDocument/2006/relationships/slideLayout" Target="../slideLayouts/slideLayout715.xml"/><Relationship Id="rId28" Type="http://schemas.openxmlformats.org/officeDocument/2006/relationships/slideLayout" Target="../slideLayouts/slideLayout720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02.xml"/><Relationship Id="rId19" Type="http://schemas.openxmlformats.org/officeDocument/2006/relationships/slideLayout" Target="../slideLayouts/slideLayout711.xml"/><Relationship Id="rId31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696.xml"/><Relationship Id="rId9" Type="http://schemas.openxmlformats.org/officeDocument/2006/relationships/slideLayout" Target="../slideLayouts/slideLayout701.xml"/><Relationship Id="rId14" Type="http://schemas.openxmlformats.org/officeDocument/2006/relationships/slideLayout" Target="../slideLayouts/slideLayout706.xml"/><Relationship Id="rId22" Type="http://schemas.openxmlformats.org/officeDocument/2006/relationships/slideLayout" Target="../slideLayouts/slideLayout714.xml"/><Relationship Id="rId27" Type="http://schemas.openxmlformats.org/officeDocument/2006/relationships/slideLayout" Target="../slideLayouts/slideLayout719.xml"/><Relationship Id="rId30" Type="http://schemas.openxmlformats.org/officeDocument/2006/relationships/slideLayout" Target="../slideLayouts/slideLayout722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700.xml"/><Relationship Id="rId3" Type="http://schemas.openxmlformats.org/officeDocument/2006/relationships/slideLayout" Target="../slideLayouts/slideLayout695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8.xml"/><Relationship Id="rId18" Type="http://schemas.openxmlformats.org/officeDocument/2006/relationships/slideLayout" Target="../slideLayouts/slideLayout743.xml"/><Relationship Id="rId26" Type="http://schemas.openxmlformats.org/officeDocument/2006/relationships/slideLayout" Target="../slideLayouts/slideLayout751.xml"/><Relationship Id="rId21" Type="http://schemas.openxmlformats.org/officeDocument/2006/relationships/slideLayout" Target="../slideLayouts/slideLayout746.xml"/><Relationship Id="rId34" Type="http://schemas.openxmlformats.org/officeDocument/2006/relationships/theme" Target="../theme/theme23.xml"/><Relationship Id="rId7" Type="http://schemas.openxmlformats.org/officeDocument/2006/relationships/slideLayout" Target="../slideLayouts/slideLayout732.xml"/><Relationship Id="rId12" Type="http://schemas.openxmlformats.org/officeDocument/2006/relationships/slideLayout" Target="../slideLayouts/slideLayout737.xml"/><Relationship Id="rId17" Type="http://schemas.openxmlformats.org/officeDocument/2006/relationships/slideLayout" Target="../slideLayouts/slideLayout742.xml"/><Relationship Id="rId25" Type="http://schemas.openxmlformats.org/officeDocument/2006/relationships/slideLayout" Target="../slideLayouts/slideLayout750.xml"/><Relationship Id="rId33" Type="http://schemas.openxmlformats.org/officeDocument/2006/relationships/slideLayout" Target="../slideLayouts/slideLayout758.xml"/><Relationship Id="rId2" Type="http://schemas.openxmlformats.org/officeDocument/2006/relationships/slideLayout" Target="../slideLayouts/slideLayout727.xml"/><Relationship Id="rId16" Type="http://schemas.openxmlformats.org/officeDocument/2006/relationships/slideLayout" Target="../slideLayouts/slideLayout741.xml"/><Relationship Id="rId20" Type="http://schemas.openxmlformats.org/officeDocument/2006/relationships/slideLayout" Target="../slideLayouts/slideLayout745.xml"/><Relationship Id="rId29" Type="http://schemas.openxmlformats.org/officeDocument/2006/relationships/slideLayout" Target="../slideLayouts/slideLayout754.xml"/><Relationship Id="rId1" Type="http://schemas.openxmlformats.org/officeDocument/2006/relationships/slideLayout" Target="../slideLayouts/slideLayout726.xml"/><Relationship Id="rId6" Type="http://schemas.openxmlformats.org/officeDocument/2006/relationships/slideLayout" Target="../slideLayouts/slideLayout731.xml"/><Relationship Id="rId11" Type="http://schemas.openxmlformats.org/officeDocument/2006/relationships/slideLayout" Target="../slideLayouts/slideLayout736.xml"/><Relationship Id="rId24" Type="http://schemas.openxmlformats.org/officeDocument/2006/relationships/slideLayout" Target="../slideLayouts/slideLayout749.xml"/><Relationship Id="rId32" Type="http://schemas.openxmlformats.org/officeDocument/2006/relationships/slideLayout" Target="../slideLayouts/slideLayout75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730.xml"/><Relationship Id="rId15" Type="http://schemas.openxmlformats.org/officeDocument/2006/relationships/slideLayout" Target="../slideLayouts/slideLayout740.xml"/><Relationship Id="rId23" Type="http://schemas.openxmlformats.org/officeDocument/2006/relationships/slideLayout" Target="../slideLayouts/slideLayout748.xml"/><Relationship Id="rId28" Type="http://schemas.openxmlformats.org/officeDocument/2006/relationships/slideLayout" Target="../slideLayouts/slideLayout753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35.xml"/><Relationship Id="rId19" Type="http://schemas.openxmlformats.org/officeDocument/2006/relationships/slideLayout" Target="../slideLayouts/slideLayout744.xml"/><Relationship Id="rId31" Type="http://schemas.openxmlformats.org/officeDocument/2006/relationships/slideLayout" Target="../slideLayouts/slideLayout756.xml"/><Relationship Id="rId4" Type="http://schemas.openxmlformats.org/officeDocument/2006/relationships/slideLayout" Target="../slideLayouts/slideLayout729.xml"/><Relationship Id="rId9" Type="http://schemas.openxmlformats.org/officeDocument/2006/relationships/slideLayout" Target="../slideLayouts/slideLayout734.xml"/><Relationship Id="rId14" Type="http://schemas.openxmlformats.org/officeDocument/2006/relationships/slideLayout" Target="../slideLayouts/slideLayout739.xml"/><Relationship Id="rId22" Type="http://schemas.openxmlformats.org/officeDocument/2006/relationships/slideLayout" Target="../slideLayouts/slideLayout747.xml"/><Relationship Id="rId27" Type="http://schemas.openxmlformats.org/officeDocument/2006/relationships/slideLayout" Target="../slideLayouts/slideLayout752.xml"/><Relationship Id="rId30" Type="http://schemas.openxmlformats.org/officeDocument/2006/relationships/slideLayout" Target="../slideLayouts/slideLayout755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733.xml"/><Relationship Id="rId3" Type="http://schemas.openxmlformats.org/officeDocument/2006/relationships/slideLayout" Target="../slideLayouts/slideLayout728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1.xml"/><Relationship Id="rId18" Type="http://schemas.openxmlformats.org/officeDocument/2006/relationships/slideLayout" Target="../slideLayouts/slideLayout776.xml"/><Relationship Id="rId26" Type="http://schemas.openxmlformats.org/officeDocument/2006/relationships/slideLayout" Target="../slideLayouts/slideLayout784.xml"/><Relationship Id="rId21" Type="http://schemas.openxmlformats.org/officeDocument/2006/relationships/slideLayout" Target="../slideLayouts/slideLayout779.xml"/><Relationship Id="rId34" Type="http://schemas.openxmlformats.org/officeDocument/2006/relationships/slideLayout" Target="../slideLayouts/slideLayout792.xml"/><Relationship Id="rId7" Type="http://schemas.openxmlformats.org/officeDocument/2006/relationships/slideLayout" Target="../slideLayouts/slideLayout765.xml"/><Relationship Id="rId12" Type="http://schemas.openxmlformats.org/officeDocument/2006/relationships/slideLayout" Target="../slideLayouts/slideLayout770.xml"/><Relationship Id="rId17" Type="http://schemas.openxmlformats.org/officeDocument/2006/relationships/slideLayout" Target="../slideLayouts/slideLayout775.xml"/><Relationship Id="rId25" Type="http://schemas.openxmlformats.org/officeDocument/2006/relationships/slideLayout" Target="../slideLayouts/slideLayout783.xml"/><Relationship Id="rId33" Type="http://schemas.openxmlformats.org/officeDocument/2006/relationships/slideLayout" Target="../slideLayouts/slideLayout79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60.xml"/><Relationship Id="rId16" Type="http://schemas.openxmlformats.org/officeDocument/2006/relationships/slideLayout" Target="../slideLayouts/slideLayout774.xml"/><Relationship Id="rId20" Type="http://schemas.openxmlformats.org/officeDocument/2006/relationships/slideLayout" Target="../slideLayouts/slideLayout778.xml"/><Relationship Id="rId29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59.xml"/><Relationship Id="rId6" Type="http://schemas.openxmlformats.org/officeDocument/2006/relationships/slideLayout" Target="../slideLayouts/slideLayout764.xml"/><Relationship Id="rId11" Type="http://schemas.openxmlformats.org/officeDocument/2006/relationships/slideLayout" Target="../slideLayouts/slideLayout769.xml"/><Relationship Id="rId24" Type="http://schemas.openxmlformats.org/officeDocument/2006/relationships/slideLayout" Target="../slideLayouts/slideLayout782.xml"/><Relationship Id="rId32" Type="http://schemas.openxmlformats.org/officeDocument/2006/relationships/slideLayout" Target="../slideLayouts/slideLayout790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763.xml"/><Relationship Id="rId15" Type="http://schemas.openxmlformats.org/officeDocument/2006/relationships/slideLayout" Target="../slideLayouts/slideLayout773.xml"/><Relationship Id="rId23" Type="http://schemas.openxmlformats.org/officeDocument/2006/relationships/slideLayout" Target="../slideLayouts/slideLayout781.xml"/><Relationship Id="rId28" Type="http://schemas.openxmlformats.org/officeDocument/2006/relationships/slideLayout" Target="../slideLayouts/slideLayout786.xml"/><Relationship Id="rId36" Type="http://schemas.openxmlformats.org/officeDocument/2006/relationships/theme" Target="../theme/theme24.xml"/><Relationship Id="rId10" Type="http://schemas.openxmlformats.org/officeDocument/2006/relationships/slideLayout" Target="../slideLayouts/slideLayout768.xml"/><Relationship Id="rId19" Type="http://schemas.openxmlformats.org/officeDocument/2006/relationships/slideLayout" Target="../slideLayouts/slideLayout777.xml"/><Relationship Id="rId31" Type="http://schemas.openxmlformats.org/officeDocument/2006/relationships/slideLayout" Target="../slideLayouts/slideLayout789.xml"/><Relationship Id="rId4" Type="http://schemas.openxmlformats.org/officeDocument/2006/relationships/slideLayout" Target="../slideLayouts/slideLayout762.xml"/><Relationship Id="rId9" Type="http://schemas.openxmlformats.org/officeDocument/2006/relationships/slideLayout" Target="../slideLayouts/slideLayout767.xml"/><Relationship Id="rId14" Type="http://schemas.openxmlformats.org/officeDocument/2006/relationships/slideLayout" Target="../slideLayouts/slideLayout772.xml"/><Relationship Id="rId22" Type="http://schemas.openxmlformats.org/officeDocument/2006/relationships/slideLayout" Target="../slideLayouts/slideLayout780.xml"/><Relationship Id="rId27" Type="http://schemas.openxmlformats.org/officeDocument/2006/relationships/slideLayout" Target="../slideLayouts/slideLayout785.xml"/><Relationship Id="rId30" Type="http://schemas.openxmlformats.org/officeDocument/2006/relationships/slideLayout" Target="../slideLayouts/slideLayout788.xml"/><Relationship Id="rId35" Type="http://schemas.openxmlformats.org/officeDocument/2006/relationships/slideLayout" Target="../slideLayouts/slideLayout793.xml"/><Relationship Id="rId8" Type="http://schemas.openxmlformats.org/officeDocument/2006/relationships/slideLayout" Target="../slideLayouts/slideLayout766.xml"/><Relationship Id="rId3" Type="http://schemas.openxmlformats.org/officeDocument/2006/relationships/slideLayout" Target="../slideLayouts/slideLayout761.xml"/></Relationships>
</file>

<file path=ppt/slideMasters/_rels/slideMaster2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6.xml"/><Relationship Id="rId18" Type="http://schemas.openxmlformats.org/officeDocument/2006/relationships/slideLayout" Target="../slideLayouts/slideLayout811.xml"/><Relationship Id="rId26" Type="http://schemas.openxmlformats.org/officeDocument/2006/relationships/slideLayout" Target="../slideLayouts/slideLayout819.xml"/><Relationship Id="rId3" Type="http://schemas.openxmlformats.org/officeDocument/2006/relationships/slideLayout" Target="../slideLayouts/slideLayout796.xml"/><Relationship Id="rId21" Type="http://schemas.openxmlformats.org/officeDocument/2006/relationships/slideLayout" Target="../slideLayouts/slideLayout814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800.xml"/><Relationship Id="rId12" Type="http://schemas.openxmlformats.org/officeDocument/2006/relationships/slideLayout" Target="../slideLayouts/slideLayout805.xml"/><Relationship Id="rId17" Type="http://schemas.openxmlformats.org/officeDocument/2006/relationships/slideLayout" Target="../slideLayouts/slideLayout810.xml"/><Relationship Id="rId25" Type="http://schemas.openxmlformats.org/officeDocument/2006/relationships/slideLayout" Target="../slideLayouts/slideLayout818.xml"/><Relationship Id="rId33" Type="http://schemas.openxmlformats.org/officeDocument/2006/relationships/slide" Target="../slides/slide6.xml"/><Relationship Id="rId2" Type="http://schemas.openxmlformats.org/officeDocument/2006/relationships/slideLayout" Target="../slideLayouts/slideLayout795.xml"/><Relationship Id="rId16" Type="http://schemas.openxmlformats.org/officeDocument/2006/relationships/slideLayout" Target="../slideLayouts/slideLayout809.xml"/><Relationship Id="rId20" Type="http://schemas.openxmlformats.org/officeDocument/2006/relationships/slideLayout" Target="../slideLayouts/slideLayout813.xml"/><Relationship Id="rId29" Type="http://schemas.openxmlformats.org/officeDocument/2006/relationships/slideLayout" Target="../slideLayouts/slideLayout822.xml"/><Relationship Id="rId1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9.xml"/><Relationship Id="rId11" Type="http://schemas.openxmlformats.org/officeDocument/2006/relationships/slideLayout" Target="../slideLayouts/slideLayout804.xml"/><Relationship Id="rId24" Type="http://schemas.openxmlformats.org/officeDocument/2006/relationships/slideLayout" Target="../slideLayouts/slideLayout817.xml"/><Relationship Id="rId32" Type="http://schemas.openxmlformats.org/officeDocument/2006/relationships/theme" Target="../theme/theme25.xml"/><Relationship Id="rId5" Type="http://schemas.openxmlformats.org/officeDocument/2006/relationships/slideLayout" Target="../slideLayouts/slideLayout798.xml"/><Relationship Id="rId15" Type="http://schemas.openxmlformats.org/officeDocument/2006/relationships/slideLayout" Target="../slideLayouts/slideLayout808.xml"/><Relationship Id="rId23" Type="http://schemas.openxmlformats.org/officeDocument/2006/relationships/slideLayout" Target="../slideLayouts/slideLayout816.xml"/><Relationship Id="rId28" Type="http://schemas.openxmlformats.org/officeDocument/2006/relationships/slideLayout" Target="../slideLayouts/slideLayout821.xml"/><Relationship Id="rId10" Type="http://schemas.openxmlformats.org/officeDocument/2006/relationships/slideLayout" Target="../slideLayouts/slideLayout803.xml"/><Relationship Id="rId19" Type="http://schemas.openxmlformats.org/officeDocument/2006/relationships/slideLayout" Target="../slideLayouts/slideLayout812.xml"/><Relationship Id="rId31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802.xml"/><Relationship Id="rId14" Type="http://schemas.openxmlformats.org/officeDocument/2006/relationships/slideLayout" Target="../slideLayouts/slideLayout807.xml"/><Relationship Id="rId22" Type="http://schemas.openxmlformats.org/officeDocument/2006/relationships/slideLayout" Target="../slideLayouts/slideLayout815.xml"/><Relationship Id="rId27" Type="http://schemas.openxmlformats.org/officeDocument/2006/relationships/slideLayout" Target="../slideLayouts/slideLayout820.xml"/><Relationship Id="rId30" Type="http://schemas.openxmlformats.org/officeDocument/2006/relationships/slideLayout" Target="../slideLayouts/slideLayout823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01.xml"/></Relationships>
</file>

<file path=ppt/slideMasters/_rels/slideMaster2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7.xml"/><Relationship Id="rId18" Type="http://schemas.openxmlformats.org/officeDocument/2006/relationships/slideLayout" Target="../slideLayouts/slideLayout842.xml"/><Relationship Id="rId26" Type="http://schemas.openxmlformats.org/officeDocument/2006/relationships/slideLayout" Target="../slideLayouts/slideLayout850.xml"/><Relationship Id="rId3" Type="http://schemas.openxmlformats.org/officeDocument/2006/relationships/slideLayout" Target="../slideLayouts/slideLayout827.xml"/><Relationship Id="rId21" Type="http://schemas.openxmlformats.org/officeDocument/2006/relationships/slideLayout" Target="../slideLayouts/slideLayout845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831.xml"/><Relationship Id="rId12" Type="http://schemas.openxmlformats.org/officeDocument/2006/relationships/slideLayout" Target="../slideLayouts/slideLayout836.xml"/><Relationship Id="rId17" Type="http://schemas.openxmlformats.org/officeDocument/2006/relationships/slideLayout" Target="../slideLayouts/slideLayout841.xml"/><Relationship Id="rId25" Type="http://schemas.openxmlformats.org/officeDocument/2006/relationships/slideLayout" Target="../slideLayouts/slideLayout849.xml"/><Relationship Id="rId33" Type="http://schemas.openxmlformats.org/officeDocument/2006/relationships/slide" Target="../slides/slide6.xml"/><Relationship Id="rId2" Type="http://schemas.openxmlformats.org/officeDocument/2006/relationships/slideLayout" Target="../slideLayouts/slideLayout826.xml"/><Relationship Id="rId16" Type="http://schemas.openxmlformats.org/officeDocument/2006/relationships/slideLayout" Target="../slideLayouts/slideLayout840.xml"/><Relationship Id="rId20" Type="http://schemas.openxmlformats.org/officeDocument/2006/relationships/slideLayout" Target="../slideLayouts/slideLayout844.xml"/><Relationship Id="rId29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25.xml"/><Relationship Id="rId6" Type="http://schemas.openxmlformats.org/officeDocument/2006/relationships/slideLayout" Target="../slideLayouts/slideLayout830.xml"/><Relationship Id="rId11" Type="http://schemas.openxmlformats.org/officeDocument/2006/relationships/slideLayout" Target="../slideLayouts/slideLayout835.xml"/><Relationship Id="rId24" Type="http://schemas.openxmlformats.org/officeDocument/2006/relationships/slideLayout" Target="../slideLayouts/slideLayout848.xml"/><Relationship Id="rId32" Type="http://schemas.openxmlformats.org/officeDocument/2006/relationships/theme" Target="../theme/theme26.xml"/><Relationship Id="rId5" Type="http://schemas.openxmlformats.org/officeDocument/2006/relationships/slideLayout" Target="../slideLayouts/slideLayout829.xml"/><Relationship Id="rId15" Type="http://schemas.openxmlformats.org/officeDocument/2006/relationships/slideLayout" Target="../slideLayouts/slideLayout839.xml"/><Relationship Id="rId23" Type="http://schemas.openxmlformats.org/officeDocument/2006/relationships/slideLayout" Target="../slideLayouts/slideLayout847.xml"/><Relationship Id="rId28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34.xml"/><Relationship Id="rId19" Type="http://schemas.openxmlformats.org/officeDocument/2006/relationships/slideLayout" Target="../slideLayouts/slideLayout843.xml"/><Relationship Id="rId31" Type="http://schemas.openxmlformats.org/officeDocument/2006/relationships/slideLayout" Target="../slideLayouts/slideLayout855.xml"/><Relationship Id="rId4" Type="http://schemas.openxmlformats.org/officeDocument/2006/relationships/slideLayout" Target="../slideLayouts/slideLayout828.xml"/><Relationship Id="rId9" Type="http://schemas.openxmlformats.org/officeDocument/2006/relationships/slideLayout" Target="../slideLayouts/slideLayout833.xml"/><Relationship Id="rId14" Type="http://schemas.openxmlformats.org/officeDocument/2006/relationships/slideLayout" Target="../slideLayouts/slideLayout838.xml"/><Relationship Id="rId22" Type="http://schemas.openxmlformats.org/officeDocument/2006/relationships/slideLayout" Target="../slideLayouts/slideLayout846.xml"/><Relationship Id="rId27" Type="http://schemas.openxmlformats.org/officeDocument/2006/relationships/slideLayout" Target="../slideLayouts/slideLayout851.xml"/><Relationship Id="rId30" Type="http://schemas.openxmlformats.org/officeDocument/2006/relationships/slideLayout" Target="../slideLayouts/slideLayout854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32.xml"/></Relationships>
</file>

<file path=ppt/slideMasters/_rels/slideMaster2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8.xml"/><Relationship Id="rId18" Type="http://schemas.openxmlformats.org/officeDocument/2006/relationships/slideLayout" Target="../slideLayouts/slideLayout873.xml"/><Relationship Id="rId26" Type="http://schemas.openxmlformats.org/officeDocument/2006/relationships/slideLayout" Target="../slideLayouts/slideLayout881.xml"/><Relationship Id="rId3" Type="http://schemas.openxmlformats.org/officeDocument/2006/relationships/slideLayout" Target="../slideLayouts/slideLayout858.xml"/><Relationship Id="rId21" Type="http://schemas.openxmlformats.org/officeDocument/2006/relationships/slideLayout" Target="../slideLayouts/slideLayout876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862.xml"/><Relationship Id="rId12" Type="http://schemas.openxmlformats.org/officeDocument/2006/relationships/slideLayout" Target="../slideLayouts/slideLayout867.xml"/><Relationship Id="rId17" Type="http://schemas.openxmlformats.org/officeDocument/2006/relationships/slideLayout" Target="../slideLayouts/slideLayout872.xml"/><Relationship Id="rId25" Type="http://schemas.openxmlformats.org/officeDocument/2006/relationships/slideLayout" Target="../slideLayouts/slideLayout880.xml"/><Relationship Id="rId33" Type="http://schemas.openxmlformats.org/officeDocument/2006/relationships/slide" Target="../slides/slide6.xml"/><Relationship Id="rId2" Type="http://schemas.openxmlformats.org/officeDocument/2006/relationships/slideLayout" Target="../slideLayouts/slideLayout857.xml"/><Relationship Id="rId16" Type="http://schemas.openxmlformats.org/officeDocument/2006/relationships/slideLayout" Target="../slideLayouts/slideLayout871.xml"/><Relationship Id="rId20" Type="http://schemas.openxmlformats.org/officeDocument/2006/relationships/slideLayout" Target="../slideLayouts/slideLayout875.xml"/><Relationship Id="rId29" Type="http://schemas.openxmlformats.org/officeDocument/2006/relationships/slideLayout" Target="../slideLayouts/slideLayout884.xml"/><Relationship Id="rId1" Type="http://schemas.openxmlformats.org/officeDocument/2006/relationships/slideLayout" Target="../slideLayouts/slideLayout856.xml"/><Relationship Id="rId6" Type="http://schemas.openxmlformats.org/officeDocument/2006/relationships/slideLayout" Target="../slideLayouts/slideLayout861.xml"/><Relationship Id="rId11" Type="http://schemas.openxmlformats.org/officeDocument/2006/relationships/slideLayout" Target="../slideLayouts/slideLayout866.xml"/><Relationship Id="rId24" Type="http://schemas.openxmlformats.org/officeDocument/2006/relationships/slideLayout" Target="../slideLayouts/slideLayout879.xml"/><Relationship Id="rId32" Type="http://schemas.openxmlformats.org/officeDocument/2006/relationships/theme" Target="../theme/theme27.xml"/><Relationship Id="rId5" Type="http://schemas.openxmlformats.org/officeDocument/2006/relationships/slideLayout" Target="../slideLayouts/slideLayout860.xml"/><Relationship Id="rId15" Type="http://schemas.openxmlformats.org/officeDocument/2006/relationships/slideLayout" Target="../slideLayouts/slideLayout870.xml"/><Relationship Id="rId23" Type="http://schemas.openxmlformats.org/officeDocument/2006/relationships/slideLayout" Target="../slideLayouts/slideLayout878.xml"/><Relationship Id="rId28" Type="http://schemas.openxmlformats.org/officeDocument/2006/relationships/slideLayout" Target="../slideLayouts/slideLayout883.xml"/><Relationship Id="rId10" Type="http://schemas.openxmlformats.org/officeDocument/2006/relationships/slideLayout" Target="../slideLayouts/slideLayout865.xml"/><Relationship Id="rId19" Type="http://schemas.openxmlformats.org/officeDocument/2006/relationships/slideLayout" Target="../slideLayouts/slideLayout874.xml"/><Relationship Id="rId31" Type="http://schemas.openxmlformats.org/officeDocument/2006/relationships/slideLayout" Target="../slideLayouts/slideLayout886.xml"/><Relationship Id="rId4" Type="http://schemas.openxmlformats.org/officeDocument/2006/relationships/slideLayout" Target="../slideLayouts/slideLayout859.xml"/><Relationship Id="rId9" Type="http://schemas.openxmlformats.org/officeDocument/2006/relationships/slideLayout" Target="../slideLayouts/slideLayout864.xml"/><Relationship Id="rId14" Type="http://schemas.openxmlformats.org/officeDocument/2006/relationships/slideLayout" Target="../slideLayouts/slideLayout869.xml"/><Relationship Id="rId22" Type="http://schemas.openxmlformats.org/officeDocument/2006/relationships/slideLayout" Target="../slideLayouts/slideLayout877.xml"/><Relationship Id="rId27" Type="http://schemas.openxmlformats.org/officeDocument/2006/relationships/slideLayout" Target="../slideLayouts/slideLayout882.xml"/><Relationship Id="rId30" Type="http://schemas.openxmlformats.org/officeDocument/2006/relationships/slideLayout" Target="../slideLayouts/slideLayout885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6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90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" Target="../slides/slide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11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34" Type="http://schemas.openxmlformats.org/officeDocument/2006/relationships/slide" Target="../slides/slide6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14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34" Type="http://schemas.openxmlformats.org/officeDocument/2006/relationships/slide" Target="../slides/slide6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174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34" Type="http://schemas.openxmlformats.org/officeDocument/2006/relationships/slide" Target="../slides/slide6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29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32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slideLayout" Target="../slideLayouts/slideLayout226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31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Relationship Id="rId30" Type="http://schemas.openxmlformats.org/officeDocument/2006/relationships/slideLayout" Target="../slideLayouts/slideLayout228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20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33.xml"/><Relationship Id="rId21" Type="http://schemas.openxmlformats.org/officeDocument/2006/relationships/slideLayout" Target="../slideLayouts/slideLayout251.xml"/><Relationship Id="rId34" Type="http://schemas.openxmlformats.org/officeDocument/2006/relationships/theme" Target="../theme/theme8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23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6.xml"/><Relationship Id="rId18" Type="http://schemas.openxmlformats.org/officeDocument/2006/relationships/slideLayout" Target="../slideLayouts/slideLayout281.xml"/><Relationship Id="rId26" Type="http://schemas.openxmlformats.org/officeDocument/2006/relationships/slideLayout" Target="../slideLayouts/slideLayout289.xml"/><Relationship Id="rId21" Type="http://schemas.openxmlformats.org/officeDocument/2006/relationships/slideLayout" Target="../slideLayouts/slideLayout284.xml"/><Relationship Id="rId34" Type="http://schemas.openxmlformats.org/officeDocument/2006/relationships/theme" Target="../theme/theme9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slideLayout" Target="../slideLayouts/slideLayout280.xml"/><Relationship Id="rId25" Type="http://schemas.openxmlformats.org/officeDocument/2006/relationships/slideLayout" Target="../slideLayouts/slideLayout288.xml"/><Relationship Id="rId33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65.xml"/><Relationship Id="rId16" Type="http://schemas.openxmlformats.org/officeDocument/2006/relationships/slideLayout" Target="../slideLayouts/slideLayout279.xml"/><Relationship Id="rId20" Type="http://schemas.openxmlformats.org/officeDocument/2006/relationships/slideLayout" Target="../slideLayouts/slideLayout283.xml"/><Relationship Id="rId29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24" Type="http://schemas.openxmlformats.org/officeDocument/2006/relationships/slideLayout" Target="../slideLayouts/slideLayout287.xml"/><Relationship Id="rId32" Type="http://schemas.openxmlformats.org/officeDocument/2006/relationships/slideLayout" Target="../slideLayouts/slideLayout295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23" Type="http://schemas.openxmlformats.org/officeDocument/2006/relationships/slideLayout" Target="../slideLayouts/slideLayout286.xml"/><Relationship Id="rId28" Type="http://schemas.openxmlformats.org/officeDocument/2006/relationships/slideLayout" Target="../slideLayouts/slideLayout29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73.xml"/><Relationship Id="rId19" Type="http://schemas.openxmlformats.org/officeDocument/2006/relationships/slideLayout" Target="../slideLayouts/slideLayout282.xml"/><Relationship Id="rId31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Relationship Id="rId22" Type="http://schemas.openxmlformats.org/officeDocument/2006/relationships/slideLayout" Target="../slideLayouts/slideLayout285.xml"/><Relationship Id="rId27" Type="http://schemas.openxmlformats.org/officeDocument/2006/relationships/slideLayout" Target="../slideLayouts/slideLayout290.xml"/><Relationship Id="rId30" Type="http://schemas.openxmlformats.org/officeDocument/2006/relationships/slideLayout" Target="../slideLayouts/slideLayout293.xml"/><Relationship Id="rId35" Type="http://schemas.openxmlformats.org/officeDocument/2006/relationships/slide" Target="../slides/slide6.xml"/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8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660" r:id="rId33"/>
    <p:sldLayoutId id="2147484502" r:id="rId34"/>
    <p:sldLayoutId id="2147484503" r:id="rId35"/>
    <p:sldLayoutId id="2147484504" r:id="rId36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40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7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2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0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2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  <p:sldLayoutId id="2147484020" r:id="rId27"/>
    <p:sldLayoutId id="2147484021" r:id="rId28"/>
    <p:sldLayoutId id="2147484022" r:id="rId29"/>
    <p:sldLayoutId id="2147484023" r:id="rId30"/>
    <p:sldLayoutId id="2147484024" r:id="rId31"/>
    <p:sldLayoutId id="2147484025" r:id="rId32"/>
    <p:sldLayoutId id="2147484026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4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5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0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  <p:sldLayoutId id="2147484048" r:id="rId21"/>
    <p:sldLayoutId id="2147484049" r:id="rId22"/>
    <p:sldLayoutId id="2147484050" r:id="rId23"/>
    <p:sldLayoutId id="2147484051" r:id="rId24"/>
    <p:sldLayoutId id="2147484052" r:id="rId25"/>
    <p:sldLayoutId id="2147484053" r:id="rId26"/>
    <p:sldLayoutId id="2147484054" r:id="rId27"/>
    <p:sldLayoutId id="2147484055" r:id="rId28"/>
    <p:sldLayoutId id="2147484056" r:id="rId29"/>
    <p:sldLayoutId id="2147484057" r:id="rId30"/>
    <p:sldLayoutId id="2147484058" r:id="rId31"/>
    <p:sldLayoutId id="2147484059" r:id="rId32"/>
    <p:sldLayoutId id="2147484060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7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9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0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2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  <p:sldLayoutId id="2147484087" r:id="rId26"/>
    <p:sldLayoutId id="2147484088" r:id="rId27"/>
    <p:sldLayoutId id="2147484089" r:id="rId28"/>
    <p:sldLayoutId id="2147484090" r:id="rId29"/>
    <p:sldLayoutId id="2147484091" r:id="rId30"/>
    <p:sldLayoutId id="2147484092" r:id="rId31"/>
    <p:sldLayoutId id="2147484093" r:id="rId32"/>
    <p:sldLayoutId id="2147484094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2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3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4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5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6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  <p:sldLayoutId id="2147484120" r:id="rId25"/>
    <p:sldLayoutId id="2147484121" r:id="rId26"/>
    <p:sldLayoutId id="2147484122" r:id="rId27"/>
    <p:sldLayoutId id="2147484123" r:id="rId28"/>
    <p:sldLayoutId id="2147484124" r:id="rId29"/>
    <p:sldLayoutId id="2147484125" r:id="rId30"/>
    <p:sldLayoutId id="2147484126" r:id="rId31"/>
    <p:sldLayoutId id="2147484127" r:id="rId32"/>
    <p:sldLayoutId id="2147484128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7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9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0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2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6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  <p:sldLayoutId id="2147484148" r:id="rId19"/>
    <p:sldLayoutId id="2147484149" r:id="rId20"/>
    <p:sldLayoutId id="2147484150" r:id="rId21"/>
    <p:sldLayoutId id="2147484151" r:id="rId22"/>
    <p:sldLayoutId id="2147484152" r:id="rId23"/>
    <p:sldLayoutId id="2147484153" r:id="rId24"/>
    <p:sldLayoutId id="2147484154" r:id="rId25"/>
    <p:sldLayoutId id="2147484155" r:id="rId26"/>
    <p:sldLayoutId id="2147484156" r:id="rId27"/>
    <p:sldLayoutId id="2147484157" r:id="rId28"/>
    <p:sldLayoutId id="2147484158" r:id="rId29"/>
    <p:sldLayoutId id="2147484159" r:id="rId30"/>
    <p:sldLayoutId id="2147484160" r:id="rId31"/>
    <p:sldLayoutId id="2147484161" r:id="rId32"/>
    <p:sldLayoutId id="2147484162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4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7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7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8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0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  <p:sldLayoutId id="2147484181" r:id="rId18"/>
    <p:sldLayoutId id="2147484182" r:id="rId19"/>
    <p:sldLayoutId id="2147484183" r:id="rId20"/>
    <p:sldLayoutId id="2147484184" r:id="rId21"/>
    <p:sldLayoutId id="2147484185" r:id="rId22"/>
    <p:sldLayoutId id="2147484186" r:id="rId23"/>
    <p:sldLayoutId id="2147484187" r:id="rId24"/>
    <p:sldLayoutId id="2147484188" r:id="rId25"/>
    <p:sldLayoutId id="2147484189" r:id="rId26"/>
    <p:sldLayoutId id="2147484190" r:id="rId27"/>
    <p:sldLayoutId id="2147484191" r:id="rId28"/>
    <p:sldLayoutId id="2147484192" r:id="rId29"/>
    <p:sldLayoutId id="2147484193" r:id="rId30"/>
    <p:sldLayoutId id="2147484194" r:id="rId31"/>
    <p:sldLayoutId id="2147484195" r:id="rId32"/>
    <p:sldLayoutId id="2147484196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 descr="Kaspersky_CMYK_POS_white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  <p:sldLayoutId id="2147484222" r:id="rId25"/>
    <p:sldLayoutId id="2147484223" r:id="rId26"/>
    <p:sldLayoutId id="2147484224" r:id="rId27"/>
    <p:sldLayoutId id="2147484225" r:id="rId28"/>
    <p:sldLayoutId id="2147484226" r:id="rId29"/>
    <p:sldLayoutId id="2147484227" r:id="rId30"/>
    <p:sldLayoutId id="2147484228" r:id="rId31"/>
    <p:sldLayoutId id="2147484229" r:id="rId32"/>
    <p:sldLayoutId id="2147484230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Рисунок 16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  <p:sldLayoutId id="2147484251" r:id="rId20"/>
    <p:sldLayoutId id="2147484252" r:id="rId21"/>
    <p:sldLayoutId id="2147484253" r:id="rId22"/>
    <p:sldLayoutId id="2147484254" r:id="rId23"/>
    <p:sldLayoutId id="2147484255" r:id="rId24"/>
    <p:sldLayoutId id="2147484256" r:id="rId25"/>
    <p:sldLayoutId id="2147484257" r:id="rId26"/>
    <p:sldLayoutId id="2147484258" r:id="rId27"/>
    <p:sldLayoutId id="2147484259" r:id="rId28"/>
    <p:sldLayoutId id="2147484260" r:id="rId29"/>
    <p:sldLayoutId id="2147484261" r:id="rId30"/>
    <p:sldLayoutId id="2147484262" r:id="rId31"/>
    <p:sldLayoutId id="2147484263" r:id="rId32"/>
    <p:sldLayoutId id="2147484264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2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  <p:sldLayoutId id="2147484293" r:id="rId28"/>
    <p:sldLayoutId id="2147484294" r:id="rId29"/>
    <p:sldLayoutId id="2147484295" r:id="rId30"/>
    <p:sldLayoutId id="2147484296" r:id="rId31"/>
    <p:sldLayoutId id="2147484297" r:id="rId32"/>
    <p:sldLayoutId id="2147484298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  <p:sldLayoutId id="2147484318" r:id="rId19"/>
    <p:sldLayoutId id="2147484319" r:id="rId20"/>
    <p:sldLayoutId id="2147484320" r:id="rId21"/>
    <p:sldLayoutId id="2147484321" r:id="rId22"/>
    <p:sldLayoutId id="2147484322" r:id="rId23"/>
    <p:sldLayoutId id="2147484323" r:id="rId24"/>
    <p:sldLayoutId id="2147484324" r:id="rId25"/>
    <p:sldLayoutId id="2147484325" r:id="rId26"/>
    <p:sldLayoutId id="2147484326" r:id="rId27"/>
    <p:sldLayoutId id="2147484327" r:id="rId28"/>
    <p:sldLayoutId id="2147484328" r:id="rId29"/>
    <p:sldLayoutId id="2147484329" r:id="rId30"/>
    <p:sldLayoutId id="2147484330" r:id="rId31"/>
    <p:sldLayoutId id="2147484331" r:id="rId32"/>
    <p:sldLayoutId id="2147484332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2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4507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  <p:sldLayoutId id="2147484351" r:id="rId18"/>
    <p:sldLayoutId id="2147484352" r:id="rId19"/>
    <p:sldLayoutId id="2147484353" r:id="rId20"/>
    <p:sldLayoutId id="2147484354" r:id="rId21"/>
    <p:sldLayoutId id="2147484355" r:id="rId22"/>
    <p:sldLayoutId id="2147484356" r:id="rId23"/>
    <p:sldLayoutId id="2147484357" r:id="rId24"/>
    <p:sldLayoutId id="2147484358" r:id="rId25"/>
    <p:sldLayoutId id="2147484359" r:id="rId26"/>
    <p:sldLayoutId id="2147484360" r:id="rId27"/>
    <p:sldLayoutId id="2147484361" r:id="rId28"/>
    <p:sldLayoutId id="2147484362" r:id="rId29"/>
    <p:sldLayoutId id="2147484363" r:id="rId30"/>
    <p:sldLayoutId id="2147484364" r:id="rId31"/>
    <p:sldLayoutId id="2147484365" r:id="rId32"/>
    <p:sldLayoutId id="2147484366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  <p:sldLayoutId id="2147484385" r:id="rId18"/>
    <p:sldLayoutId id="2147484386" r:id="rId19"/>
    <p:sldLayoutId id="2147484387" r:id="rId20"/>
    <p:sldLayoutId id="2147484388" r:id="rId21"/>
    <p:sldLayoutId id="2147484389" r:id="rId22"/>
    <p:sldLayoutId id="2147484390" r:id="rId23"/>
    <p:sldLayoutId id="2147484391" r:id="rId24"/>
    <p:sldLayoutId id="2147484392" r:id="rId25"/>
    <p:sldLayoutId id="2147484393" r:id="rId26"/>
    <p:sldLayoutId id="2147484394" r:id="rId27"/>
    <p:sldLayoutId id="2147484395" r:id="rId28"/>
    <p:sldLayoutId id="2147484396" r:id="rId29"/>
    <p:sldLayoutId id="2147484397" r:id="rId30"/>
    <p:sldLayoutId id="2147484398" r:id="rId31"/>
    <p:sldLayoutId id="2147484399" r:id="rId32"/>
    <p:sldLayoutId id="2147484400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6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  <p:sldLayoutId id="2147484416" r:id="rId15"/>
    <p:sldLayoutId id="2147484417" r:id="rId16"/>
    <p:sldLayoutId id="2147484418" r:id="rId17"/>
    <p:sldLayoutId id="2147484419" r:id="rId18"/>
    <p:sldLayoutId id="2147484420" r:id="rId19"/>
    <p:sldLayoutId id="2147484421" r:id="rId20"/>
    <p:sldLayoutId id="2147484422" r:id="rId21"/>
    <p:sldLayoutId id="2147484423" r:id="rId22"/>
    <p:sldLayoutId id="2147484424" r:id="rId23"/>
    <p:sldLayoutId id="2147484425" r:id="rId24"/>
    <p:sldLayoutId id="2147484426" r:id="rId25"/>
    <p:sldLayoutId id="2147484427" r:id="rId26"/>
    <p:sldLayoutId id="2147484428" r:id="rId27"/>
    <p:sldLayoutId id="2147484429" r:id="rId28"/>
    <p:sldLayoutId id="2147484430" r:id="rId29"/>
    <p:sldLayoutId id="2147484431" r:id="rId30"/>
    <p:sldLayoutId id="2147484432" r:id="rId31"/>
    <p:sldLayoutId id="2147484433" r:id="rId32"/>
    <p:sldLayoutId id="2147484434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7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Рисунок 13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  <p:sldLayoutId id="2147484452" r:id="rId17"/>
    <p:sldLayoutId id="2147484453" r:id="rId18"/>
    <p:sldLayoutId id="2147484454" r:id="rId19"/>
    <p:sldLayoutId id="2147484455" r:id="rId20"/>
    <p:sldLayoutId id="2147484456" r:id="rId21"/>
    <p:sldLayoutId id="2147484457" r:id="rId22"/>
    <p:sldLayoutId id="2147484458" r:id="rId23"/>
    <p:sldLayoutId id="2147484459" r:id="rId24"/>
    <p:sldLayoutId id="2147484460" r:id="rId25"/>
    <p:sldLayoutId id="2147484461" r:id="rId26"/>
    <p:sldLayoutId id="2147484462" r:id="rId27"/>
    <p:sldLayoutId id="2147484463" r:id="rId28"/>
    <p:sldLayoutId id="2147484464" r:id="rId29"/>
    <p:sldLayoutId id="2147484465" r:id="rId30"/>
    <p:sldLayoutId id="2147484466" r:id="rId31"/>
    <p:sldLayoutId id="2147484467" r:id="rId32"/>
    <p:sldLayoutId id="2147484468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-2531606" y="308350"/>
            <a:ext cx="2176660" cy="5208102"/>
            <a:chOff x="-2531606" y="-534775"/>
            <a:chExt cx="2176660" cy="5208102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-1928858" y="-534775"/>
              <a:ext cx="1096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aseline="0" dirty="0" smtClean="0">
                  <a:solidFill>
                    <a:srgbClr val="404040"/>
                  </a:solidFill>
                </a:rPr>
                <a:t>Colors theme</a:t>
              </a:r>
              <a:endParaRPr lang="ru-RU" sz="1200" dirty="0">
                <a:solidFill>
                  <a:srgbClr val="404040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-2001723" y="1323226"/>
              <a:ext cx="1258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Adjective 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5" name="Группа 82"/>
            <p:cNvGrpSpPr/>
            <p:nvPr userDrawn="1"/>
          </p:nvGrpSpPr>
          <p:grpSpPr>
            <a:xfrm>
              <a:off x="-1867220" y="3726590"/>
              <a:ext cx="962123" cy="946737"/>
              <a:chOff x="-1994816" y="3149178"/>
              <a:chExt cx="962123" cy="946737"/>
            </a:xfrm>
          </p:grpSpPr>
          <p:sp>
            <p:nvSpPr>
              <p:cNvPr id="35" name="TextBox 34"/>
              <p:cNvSpPr txBox="1"/>
              <p:nvPr userDrawn="1"/>
            </p:nvSpPr>
            <p:spPr>
              <a:xfrm>
                <a:off x="-1994816" y="3149178"/>
                <a:ext cx="9621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Colors rivals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36" name="Группа 40"/>
              <p:cNvGrpSpPr/>
              <p:nvPr userDrawn="1"/>
            </p:nvGrpSpPr>
            <p:grpSpPr>
              <a:xfrm>
                <a:off x="-1798372" y="3447843"/>
                <a:ext cx="616173" cy="648072"/>
                <a:chOff x="-1745207" y="1412776"/>
                <a:chExt cx="616173" cy="648072"/>
              </a:xfrm>
            </p:grpSpPr>
            <p:sp>
              <p:nvSpPr>
                <p:cNvPr id="37" name="Прямоугольник 36"/>
                <p:cNvSpPr/>
                <p:nvPr userDrawn="1"/>
              </p:nvSpPr>
              <p:spPr>
                <a:xfrm>
                  <a:off x="-1745207" y="1412776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183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38" name="Прямоугольник 37"/>
                <p:cNvSpPr/>
                <p:nvPr userDrawn="1"/>
              </p:nvSpPr>
              <p:spPr>
                <a:xfrm>
                  <a:off x="-1417066" y="1412776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253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182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17</a:t>
                  </a:r>
                  <a:endParaRPr lang="ru-RU" sz="1000" dirty="0"/>
                </a:p>
              </p:txBody>
            </p:sp>
          </p:grpSp>
        </p:grpSp>
        <p:grpSp>
          <p:nvGrpSpPr>
            <p:cNvPr id="16" name="Группа 86"/>
            <p:cNvGrpSpPr/>
            <p:nvPr userDrawn="1"/>
          </p:nvGrpSpPr>
          <p:grpSpPr>
            <a:xfrm>
              <a:off x="-2531606" y="-240911"/>
              <a:ext cx="2176660" cy="2733807"/>
              <a:chOff x="-2531606" y="-240911"/>
              <a:chExt cx="2176660" cy="2733807"/>
            </a:xfrm>
          </p:grpSpPr>
          <p:grpSp>
            <p:nvGrpSpPr>
              <p:cNvPr id="26" name="Группа 31"/>
              <p:cNvGrpSpPr/>
              <p:nvPr userDrawn="1"/>
            </p:nvGrpSpPr>
            <p:grpSpPr>
              <a:xfrm>
                <a:off x="-2531606" y="-240911"/>
                <a:ext cx="2176660" cy="2733807"/>
                <a:chOff x="-2606037" y="-672959"/>
                <a:chExt cx="2176660" cy="2733807"/>
              </a:xfrm>
            </p:grpSpPr>
            <p:sp>
              <p:nvSpPr>
                <p:cNvPr id="28" name="Прямоугольник 27"/>
                <p:cNvSpPr/>
                <p:nvPr userDrawn="1"/>
              </p:nvSpPr>
              <p:spPr>
                <a:xfrm>
                  <a:off x="-2347481" y="1412776"/>
                  <a:ext cx="288032" cy="648072"/>
                </a:xfrm>
                <a:prstGeom prst="rect">
                  <a:avLst/>
                </a:prstGeom>
                <a:solidFill>
                  <a:srgbClr val="9A9B9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154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155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156</a:t>
                  </a:r>
                  <a:endParaRPr lang="ru-RU" sz="1000" dirty="0"/>
                </a:p>
              </p:txBody>
            </p:sp>
            <p:sp>
              <p:nvSpPr>
                <p:cNvPr id="29" name="Прямоугольник 28"/>
                <p:cNvSpPr/>
                <p:nvPr userDrawn="1"/>
              </p:nvSpPr>
              <p:spPr>
                <a:xfrm>
                  <a:off x="-2019340" y="1412776"/>
                  <a:ext cx="288032" cy="648072"/>
                </a:xfrm>
                <a:prstGeom prst="rect">
                  <a:avLst/>
                </a:prstGeom>
                <a:solidFill>
                  <a:srgbClr val="C8C9C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202</a:t>
                  </a:r>
                  <a:endParaRPr lang="ru-RU" sz="1000" dirty="0"/>
                </a:p>
              </p:txBody>
            </p:sp>
            <p:sp>
              <p:nvSpPr>
                <p:cNvPr id="30" name="Прямоугольник 29"/>
                <p:cNvSpPr/>
                <p:nvPr userDrawn="1"/>
              </p:nvSpPr>
              <p:spPr>
                <a:xfrm>
                  <a:off x="-1691199" y="1412776"/>
                  <a:ext cx="288032" cy="648072"/>
                </a:xfrm>
                <a:prstGeom prst="rect">
                  <a:avLst/>
                </a:prstGeom>
                <a:solidFill>
                  <a:srgbClr val="499E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73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31" name="Прямоугольник 30"/>
                <p:cNvSpPr/>
                <p:nvPr userDrawn="1"/>
              </p:nvSpPr>
              <p:spPr>
                <a:xfrm>
                  <a:off x="-1363058" y="1412776"/>
                  <a:ext cx="288032" cy="648072"/>
                </a:xfrm>
                <a:prstGeom prst="rect">
                  <a:avLst/>
                </a:prstGeom>
                <a:solidFill>
                  <a:srgbClr val="00B08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176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138</a:t>
                  </a:r>
                  <a:endParaRPr lang="ru-RU" sz="1000" dirty="0"/>
                </a:p>
              </p:txBody>
            </p:sp>
            <p:sp>
              <p:nvSpPr>
                <p:cNvPr id="32" name="Прямоугольник 31"/>
                <p:cNvSpPr/>
                <p:nvPr userDrawn="1"/>
              </p:nvSpPr>
              <p:spPr>
                <a:xfrm>
                  <a:off x="-1034917" y="1412776"/>
                  <a:ext cx="288032" cy="648072"/>
                </a:xfrm>
                <a:prstGeom prst="rect">
                  <a:avLst/>
                </a:prstGeom>
                <a:solidFill>
                  <a:srgbClr val="74C04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116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67</a:t>
                  </a:r>
                  <a:endParaRPr lang="ru-RU" sz="1000" dirty="0"/>
                </a:p>
              </p:txBody>
            </p:sp>
            <p:sp>
              <p:nvSpPr>
                <p:cNvPr id="33" name="Прямоугольник 32"/>
                <p:cNvSpPr/>
                <p:nvPr userDrawn="1"/>
              </p:nvSpPr>
              <p:spPr>
                <a:xfrm>
                  <a:off x="-260603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Прямоугольник 33"/>
                <p:cNvSpPr/>
                <p:nvPr userDrawn="1"/>
              </p:nvSpPr>
              <p:spPr>
                <a:xfrm>
                  <a:off x="-717409" y="1412776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75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49" name="Прямоугольник 48"/>
                <p:cNvSpPr/>
                <p:nvPr userDrawn="1"/>
              </p:nvSpPr>
              <p:spPr>
                <a:xfrm>
                  <a:off x="-2025485" y="67994"/>
                  <a:ext cx="288032" cy="648072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233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Прямоугольник 49"/>
                <p:cNvSpPr/>
                <p:nvPr userDrawn="1"/>
              </p:nvSpPr>
              <p:spPr>
                <a:xfrm>
                  <a:off x="-1697344" y="67994"/>
                  <a:ext cx="288032" cy="648072"/>
                </a:xfrm>
                <a:prstGeom prst="rect">
                  <a:avLst/>
                </a:prstGeom>
                <a:solidFill>
                  <a:schemeClr val="accent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177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51" name="Прямоугольник 50"/>
                <p:cNvSpPr/>
                <p:nvPr userDrawn="1"/>
              </p:nvSpPr>
              <p:spPr>
                <a:xfrm>
                  <a:off x="-1369203" y="67994"/>
                  <a:ext cx="288032" cy="648072"/>
                </a:xfrm>
                <a:prstGeom prst="rect">
                  <a:avLst/>
                </a:prstGeom>
                <a:solidFill>
                  <a:schemeClr val="accent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201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Прямоугольник 51"/>
                <p:cNvSpPr/>
                <p:nvPr userDrawn="1"/>
              </p:nvSpPr>
              <p:spPr>
                <a:xfrm>
                  <a:off x="-1041062" y="67994"/>
                  <a:ext cx="288032" cy="648072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56" name="Прямоугольник 55"/>
                <p:cNvSpPr/>
                <p:nvPr userDrawn="1"/>
              </p:nvSpPr>
              <p:spPr>
                <a:xfrm>
                  <a:off x="-2347481" y="-672959"/>
                  <a:ext cx="288032" cy="6480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255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55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56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Прямоугольник 56"/>
                <p:cNvSpPr/>
                <p:nvPr userDrawn="1"/>
              </p:nvSpPr>
              <p:spPr>
                <a:xfrm>
                  <a:off x="-2019340" y="-672959"/>
                  <a:ext cx="288032" cy="648072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64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58" name="Прямоугольник 57"/>
                <p:cNvSpPr/>
                <p:nvPr userDrawn="1"/>
              </p:nvSpPr>
              <p:spPr>
                <a:xfrm>
                  <a:off x="-1691199" y="-672959"/>
                  <a:ext cx="288032" cy="648072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238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236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225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Прямоугольник 58"/>
                <p:cNvSpPr/>
                <p:nvPr userDrawn="1"/>
              </p:nvSpPr>
              <p:spPr>
                <a:xfrm>
                  <a:off x="-1363058" y="-672959"/>
                  <a:ext cx="288032" cy="648072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237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41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60" name="Прямоугольник 59"/>
                <p:cNvSpPr/>
                <p:nvPr userDrawn="1"/>
              </p:nvSpPr>
              <p:spPr>
                <a:xfrm>
                  <a:off x="-1034917" y="-672959"/>
                  <a:ext cx="288032" cy="64807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09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85</a:t>
                  </a:r>
                  <a:endParaRPr lang="ru-RU" sz="1000" dirty="0"/>
                </a:p>
              </p:txBody>
            </p:sp>
            <p:sp>
              <p:nvSpPr>
                <p:cNvPr id="61" name="Прямоугольник 60"/>
                <p:cNvSpPr/>
                <p:nvPr userDrawn="1"/>
              </p:nvSpPr>
              <p:spPr>
                <a:xfrm>
                  <a:off x="-2606037" y="-672959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Прямоугольник 61"/>
                <p:cNvSpPr/>
                <p:nvPr userDrawn="1"/>
              </p:nvSpPr>
              <p:spPr>
                <a:xfrm>
                  <a:off x="-717409" y="-672959"/>
                  <a:ext cx="288032" cy="648072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122184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0</a:t>
                  </a:r>
                  <a:endParaRPr lang="ru-RU" sz="1000" dirty="0"/>
                </a:p>
              </p:txBody>
            </p:sp>
          </p:grpSp>
          <p:sp>
            <p:nvSpPr>
              <p:cNvPr id="27" name="TextBox 26"/>
              <p:cNvSpPr txBox="1"/>
              <p:nvPr userDrawn="1"/>
            </p:nvSpPr>
            <p:spPr>
              <a:xfrm>
                <a:off x="-1671446" y="1556792"/>
                <a:ext cx="5998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Charts</a:t>
                </a:r>
                <a:endParaRPr lang="en-US" sz="1100" baseline="0" dirty="0" smtClean="0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7" name="Группа 87"/>
            <p:cNvGrpSpPr/>
            <p:nvPr userDrawn="1"/>
          </p:nvGrpSpPr>
          <p:grpSpPr>
            <a:xfrm>
              <a:off x="-2429196" y="2636912"/>
              <a:ext cx="1859152" cy="936104"/>
              <a:chOff x="-2429196" y="1556792"/>
              <a:chExt cx="1859152" cy="936104"/>
            </a:xfrm>
          </p:grpSpPr>
          <p:grpSp>
            <p:nvGrpSpPr>
              <p:cNvPr id="18" name="Группа 91"/>
              <p:cNvGrpSpPr/>
              <p:nvPr userDrawn="1"/>
            </p:nvGrpSpPr>
            <p:grpSpPr>
              <a:xfrm>
                <a:off x="-2429196" y="1844824"/>
                <a:ext cx="1859152" cy="648072"/>
                <a:chOff x="-2503627" y="1412776"/>
                <a:chExt cx="1859152" cy="648072"/>
              </a:xfrm>
            </p:grpSpPr>
            <p:sp>
              <p:nvSpPr>
                <p:cNvPr id="20" name="Прямоугольник 1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7EBE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231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235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233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Прямоугольник 2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BD4D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203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212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209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Прямоугольник 2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F4F6F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244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246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245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Прямоугольник 2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FFB65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255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182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89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Прямоугольник 23"/>
                <p:cNvSpPr/>
                <p:nvPr userDrawn="1"/>
              </p:nvSpPr>
              <p:spPr>
                <a:xfrm>
                  <a:off x="-932507" y="1412776"/>
                  <a:ext cx="288032" cy="648072"/>
                </a:xfrm>
                <a:prstGeom prst="rect">
                  <a:avLst/>
                </a:prstGeom>
                <a:solidFill>
                  <a:srgbClr val="EEECE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238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236</a:t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>225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" name="Прямоугольник 2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-1643106" y="155679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</p:grpSp>
      </p:grpSp>
      <p:pic>
        <p:nvPicPr>
          <p:cNvPr id="47" name="Рисунок 46" descr="Kaspersky_CMYK_POS_white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  <p:sp>
        <p:nvSpPr>
          <p:cNvPr id="48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  <p:sldLayoutId id="2147484501" r:id="rId32"/>
    <p:sldLayoutId id="2147484604" r:id="rId33"/>
    <p:sldLayoutId id="2147484605" r:id="rId34"/>
    <p:sldLayoutId id="2147484606" r:id="rId3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8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3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  <p:sldLayoutId id="2147484524" r:id="rId16"/>
    <p:sldLayoutId id="2147484525" r:id="rId17"/>
    <p:sldLayoutId id="2147484526" r:id="rId18"/>
    <p:sldLayoutId id="2147484527" r:id="rId19"/>
    <p:sldLayoutId id="2147484528" r:id="rId20"/>
    <p:sldLayoutId id="2147484529" r:id="rId21"/>
    <p:sldLayoutId id="2147484530" r:id="rId22"/>
    <p:sldLayoutId id="2147484531" r:id="rId23"/>
    <p:sldLayoutId id="2147484532" r:id="rId24"/>
    <p:sldLayoutId id="2147484533" r:id="rId25"/>
    <p:sldLayoutId id="2147484534" r:id="rId26"/>
    <p:sldLayoutId id="2147484535" r:id="rId27"/>
    <p:sldLayoutId id="2147484536" r:id="rId28"/>
    <p:sldLayoutId id="2147484537" r:id="rId29"/>
    <p:sldLayoutId id="2147484538" r:id="rId30"/>
    <p:sldLayoutId id="2147484539" r:id="rId31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5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3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4" r:id="rId14"/>
    <p:sldLayoutId id="2147484555" r:id="rId15"/>
    <p:sldLayoutId id="2147484556" r:id="rId16"/>
    <p:sldLayoutId id="2147484557" r:id="rId17"/>
    <p:sldLayoutId id="2147484558" r:id="rId18"/>
    <p:sldLayoutId id="2147484559" r:id="rId19"/>
    <p:sldLayoutId id="2147484560" r:id="rId20"/>
    <p:sldLayoutId id="2147484561" r:id="rId21"/>
    <p:sldLayoutId id="2147484562" r:id="rId22"/>
    <p:sldLayoutId id="2147484563" r:id="rId23"/>
    <p:sldLayoutId id="2147484564" r:id="rId24"/>
    <p:sldLayoutId id="2147484565" r:id="rId25"/>
    <p:sldLayoutId id="2147484566" r:id="rId26"/>
    <p:sldLayoutId id="2147484567" r:id="rId27"/>
    <p:sldLayoutId id="2147484568" r:id="rId28"/>
    <p:sldLayoutId id="2147484569" r:id="rId29"/>
    <p:sldLayoutId id="2147484570" r:id="rId30"/>
    <p:sldLayoutId id="2147484571" r:id="rId31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5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3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nav4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" name="Рисунок 18" descr="Kaspersky_CMYK_POS_white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  <p:sldLayoutId id="2147484590" r:id="rId18"/>
    <p:sldLayoutId id="2147484591" r:id="rId19"/>
    <p:sldLayoutId id="2147484592" r:id="rId20"/>
    <p:sldLayoutId id="2147484593" r:id="rId21"/>
    <p:sldLayoutId id="2147484594" r:id="rId22"/>
    <p:sldLayoutId id="2147484595" r:id="rId23"/>
    <p:sldLayoutId id="2147484596" r:id="rId24"/>
    <p:sldLayoutId id="2147484597" r:id="rId25"/>
    <p:sldLayoutId id="2147484598" r:id="rId26"/>
    <p:sldLayoutId id="2147484599" r:id="rId27"/>
    <p:sldLayoutId id="2147484600" r:id="rId28"/>
    <p:sldLayoutId id="2147484601" r:id="rId29"/>
    <p:sldLayoutId id="2147484602" r:id="rId30"/>
    <p:sldLayoutId id="2147484603" r:id="rId31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5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3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" name="Рисунок 18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4506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4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4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5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4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6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04400"/>
            <a:ext cx="914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nav1">
            <a:hlinkClick r:id="rId34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000" kern="1200" dirty="0" smtClean="0">
                <a:solidFill>
                  <a:srgbClr val="006D55"/>
                </a:solidFill>
                <a:latin typeface="Arial" pitchFamily="34" charset="0"/>
                <a:ea typeface="+mn-ea"/>
                <a:cs typeface="+mn-cs"/>
              </a:rPr>
              <a:t>7</a:t>
            </a:r>
            <a:endParaRPr lang="ru-RU" sz="1000" kern="1200" dirty="0">
              <a:solidFill>
                <a:srgbClr val="006D55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Рисунок 17" descr="Kaspersky_CMYK_POS_white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856923" y="6533326"/>
            <a:ext cx="1023460" cy="225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pic>
        <p:nvPicPr>
          <p:cNvPr id="26" name="Picture 15" descr="Kaspersky_RGB_POS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2" r:id="rId27"/>
    <p:sldLayoutId id="2147483953" r:id="rId28"/>
    <p:sldLayoutId id="2147483954" r:id="rId29"/>
    <p:sldLayoutId id="2147483955" r:id="rId30"/>
    <p:sldLayoutId id="2147483956" r:id="rId31"/>
    <p:sldLayoutId id="2147483957" r:id="rId32"/>
    <p:sldLayoutId id="2147483958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6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54800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ru-RU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fld id="{D864BF6A-2904-4572-8908-FAC5332C3C2A}" type="slidenum">
              <a:rPr lang="en-US" sz="1050" kern="1200" noProof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|</a:t>
            </a:r>
            <a:endParaRPr lang="en-US" sz="1050" kern="1200" noProof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384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400" y="547200"/>
            <a:ext cx="8614800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nav1">
            <a:hlinkClick r:id="rId35" action="ppaction://hlinksldjump" tooltip="Go to the top of the first section"/>
          </p:cNvPr>
          <p:cNvSpPr/>
          <p:nvPr/>
        </p:nvSpPr>
        <p:spPr>
          <a:xfrm>
            <a:off x="1251261" y="6564846"/>
            <a:ext cx="153799" cy="153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1</a:t>
            </a:r>
            <a:endParaRPr lang="ru-RU" sz="1000" kern="1200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nav7" hidden="1">
            <a:hlinkClick r:id="" action="ppaction://noaction"/>
          </p:cNvPr>
          <p:cNvSpPr/>
          <p:nvPr/>
        </p:nvSpPr>
        <p:spPr>
          <a:xfrm>
            <a:off x="23502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7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0" name="nav2">
            <a:hlinkClick r:id="" action="ppaction://noaction"/>
          </p:cNvPr>
          <p:cNvSpPr/>
          <p:nvPr/>
        </p:nvSpPr>
        <p:spPr>
          <a:xfrm>
            <a:off x="143442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1" name="nav3" hidden="1">
            <a:hlinkClick r:id="" action="ppaction://noaction"/>
          </p:cNvPr>
          <p:cNvSpPr/>
          <p:nvPr/>
        </p:nvSpPr>
        <p:spPr>
          <a:xfrm>
            <a:off x="161758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2" name="nav4" hidden="1">
            <a:hlinkClick r:id="" action="ppaction://noaction"/>
          </p:cNvPr>
          <p:cNvSpPr/>
          <p:nvPr/>
        </p:nvSpPr>
        <p:spPr>
          <a:xfrm>
            <a:off x="180074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rPr>
              <a:t>4</a:t>
            </a:r>
            <a:endParaRPr lang="ru-RU" sz="1000" kern="1200" dirty="0">
              <a:solidFill>
                <a:schemeClr val="accent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nav5" hidden="1">
            <a:hlinkClick r:id="" action="ppaction://noaction"/>
          </p:cNvPr>
          <p:cNvSpPr/>
          <p:nvPr/>
        </p:nvSpPr>
        <p:spPr>
          <a:xfrm>
            <a:off x="198390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</a:rPr>
              <a:t>5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4" name="nav6" hidden="1">
            <a:hlinkClick r:id="" action="ppaction://noaction"/>
          </p:cNvPr>
          <p:cNvSpPr/>
          <p:nvPr/>
        </p:nvSpPr>
        <p:spPr>
          <a:xfrm>
            <a:off x="2167061" y="6564846"/>
            <a:ext cx="153799" cy="153798"/>
          </a:xfrm>
          <a:prstGeom prst="ellipse">
            <a:avLst/>
          </a:prstGeom>
          <a:solidFill>
            <a:srgbClr val="E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endParaRPr lang="ru-RU" sz="10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4" name="Picture 15" descr="Kaspersky_RGB_POS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15850" y="6433200"/>
            <a:ext cx="1306800" cy="419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990" r:id="rId31"/>
    <p:sldLayoutId id="2147483991" r:id="rId32"/>
    <p:sldLayoutId id="2147483992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37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elis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  <a:ea typeface="Lab Gothic Cond Demi" pitchFamily="34" charset="0"/>
              </a:rPr>
              <a:t>Деньги Онлайн</a:t>
            </a:r>
            <a:endParaRPr lang="ru-RU" sz="3600" dirty="0">
              <a:latin typeface="+mn-lt"/>
              <a:ea typeface="Lab Gothic Cond Demi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800" y="3594760"/>
            <a:ext cx="8438400" cy="1274400"/>
          </a:xfrm>
        </p:spPr>
        <p:txBody>
          <a:bodyPr>
            <a:norm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грозы </a:t>
            </a:r>
            <a:r>
              <a:rPr lang="ru-RU" sz="2000" dirty="0"/>
              <a:t>и защита электронных </a:t>
            </a:r>
            <a:r>
              <a:rPr lang="ru-RU" sz="2000" dirty="0" smtClean="0"/>
              <a:t>платежей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53000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Денис Макрушин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Менеджер по технологическому позиционированию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Лаборатория Касперского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LURK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conysoft.com/blog/bs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5" y="-13605"/>
            <a:ext cx="9153475" cy="68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0455" y="2449452"/>
            <a:ext cx="45336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LURK</a:t>
            </a:r>
            <a:endParaRPr lang="ru-RU" sz="1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4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Технологии банковских троянов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1508396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Распространенные банковские трояны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b="1" dirty="0" smtClean="0">
                <a:solidFill>
                  <a:srgbClr val="ED2939"/>
                </a:solidFill>
              </a:rPr>
              <a:t>Zeus</a:t>
            </a:r>
            <a:r>
              <a:rPr lang="en-GB" b="1" dirty="0">
                <a:solidFill>
                  <a:srgbClr val="ED2939"/>
                </a:solidFill>
              </a:rPr>
              <a:t>, </a:t>
            </a:r>
            <a:r>
              <a:rPr lang="en-GB" b="1" dirty="0" err="1">
                <a:solidFill>
                  <a:srgbClr val="ED2939"/>
                </a:solidFill>
              </a:rPr>
              <a:t>Carberp</a:t>
            </a:r>
            <a:r>
              <a:rPr lang="en-GB" b="1" dirty="0">
                <a:solidFill>
                  <a:srgbClr val="ED2939"/>
                </a:solidFill>
              </a:rPr>
              <a:t>, </a:t>
            </a:r>
            <a:r>
              <a:rPr lang="en-GB" b="1" dirty="0" err="1">
                <a:solidFill>
                  <a:srgbClr val="ED2939"/>
                </a:solidFill>
              </a:rPr>
              <a:t>SpyEye</a:t>
            </a:r>
            <a:r>
              <a:rPr lang="en-GB" b="1" dirty="0">
                <a:solidFill>
                  <a:srgbClr val="ED2939"/>
                </a:solidFill>
              </a:rPr>
              <a:t>, Lurk, </a:t>
            </a:r>
            <a:r>
              <a:rPr lang="en-GB" b="1" dirty="0" err="1">
                <a:solidFill>
                  <a:srgbClr val="ED2939"/>
                </a:solidFill>
              </a:rPr>
              <a:t>Cridex</a:t>
            </a:r>
            <a:r>
              <a:rPr lang="en-GB" b="1" dirty="0">
                <a:solidFill>
                  <a:srgbClr val="ED2939"/>
                </a:solidFill>
              </a:rPr>
              <a:t>, </a:t>
            </a:r>
            <a:r>
              <a:rPr lang="en-GB" b="1" dirty="0" smtClean="0">
                <a:solidFill>
                  <a:srgbClr val="ED2939"/>
                </a:solidFill>
              </a:rPr>
              <a:t>Citadel</a:t>
            </a:r>
            <a:endParaRPr lang="en-GB" b="1" dirty="0">
              <a:solidFill>
                <a:srgbClr val="ED293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2276872"/>
            <a:ext cx="72728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Franklin Gothic Book" panose="020B0503020102020204" pitchFamily="34" charset="0"/>
                <a:ea typeface="Lab Gothic Cond Demi" pitchFamily="34" charset="0"/>
              </a:rPr>
              <a:t>Что они делают</a:t>
            </a:r>
            <a:r>
              <a:rPr lang="en-US" sz="2400" b="1" dirty="0" smtClean="0">
                <a:latin typeface="Franklin Gothic Book" panose="020B0503020102020204" pitchFamily="34" charset="0"/>
                <a:ea typeface="Lab Gothic Cond Demi" pitchFamily="34" charset="0"/>
              </a:rPr>
              <a:t>?</a:t>
            </a:r>
            <a:endParaRPr lang="ru-RU" sz="2400" b="1" dirty="0" smtClean="0"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Заражают пользователя посредством эксплуатации уязвимостей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Инжектируют код в браузер для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8163" lvl="1" indent="-182563">
              <a:buClr>
                <a:srgbClr val="CDD8D6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Перехвата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HTTP/HTTPS</a:t>
            </a:r>
          </a:p>
          <a:p>
            <a:pPr marL="538163" lvl="1" indent="-182563">
              <a:buClr>
                <a:srgbClr val="CDD8D6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Модифицирования веб-страниц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8163" lvl="1" indent="-182563">
              <a:buClr>
                <a:srgbClr val="CDD8D6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Перенаправления на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фишинговые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ресурсы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8163" lvl="1" indent="-182563">
              <a:buClr>
                <a:srgbClr val="CDD8D6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Блокирование доступа для пользователя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8163" lvl="1" indent="-182563">
              <a:buClr>
                <a:srgbClr val="CDD8D6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Перехват контента и сертификатов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Создают скриншоты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перехватывают нажатие клавиш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Обходят двухфакторную аутентификацию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Предоставляют удаленный доступ к зараженному ПК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Safe Money</a:t>
            </a:r>
            <a:endParaRPr lang="en-US" dirty="0"/>
          </a:p>
        </p:txBody>
      </p:sp>
      <p:sp>
        <p:nvSpPr>
          <p:cNvPr id="5" name="Isosceles Triangle 1"/>
          <p:cNvSpPr/>
          <p:nvPr/>
        </p:nvSpPr>
        <p:spPr>
          <a:xfrm>
            <a:off x="3460700" y="1340768"/>
            <a:ext cx="2376264" cy="1805063"/>
          </a:xfrm>
          <a:prstGeom prst="triangle">
            <a:avLst>
              <a:gd name="adj" fmla="val 50000"/>
            </a:avLst>
          </a:prstGeom>
          <a:solidFill>
            <a:srgbClr val="006D5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39600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Safe</a:t>
            </a:r>
            <a: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Banking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&amp;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Shopping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1547663" y="4611747"/>
            <a:ext cx="6144813" cy="1398723"/>
          </a:xfrm>
          <a:prstGeom prst="trapezoid">
            <a:avLst>
              <a:gd name="adj" fmla="val 68969"/>
            </a:avLst>
          </a:prstGeom>
          <a:gradFill>
            <a:gsLst>
              <a:gs pos="0">
                <a:srgbClr val="006D55">
                  <a:alpha val="85000"/>
                  <a:lumMod val="100000"/>
                </a:srgbClr>
              </a:gs>
              <a:gs pos="100000">
                <a:srgbClr val="006D55">
                  <a:lumMod val="85000"/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Trusted Environment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Блок-схема: ручной ввод 19"/>
          <p:cNvSpPr/>
          <p:nvPr/>
        </p:nvSpPr>
        <p:spPr>
          <a:xfrm rot="5400000" flipV="1">
            <a:off x="2874481" y="2860518"/>
            <a:ext cx="1398720" cy="20361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21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21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21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219"/>
                </a:lnTo>
                <a:close/>
              </a:path>
            </a:pathLst>
          </a:custGeom>
          <a:solidFill>
            <a:srgbClr val="006D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252000"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Trusted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Site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Блок-схема: ручной ввод 19"/>
          <p:cNvSpPr/>
          <p:nvPr/>
        </p:nvSpPr>
        <p:spPr>
          <a:xfrm rot="5400000">
            <a:off x="4981717" y="2846337"/>
            <a:ext cx="1398723" cy="20644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21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21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21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219"/>
                </a:lnTo>
                <a:close/>
              </a:path>
            </a:pathLst>
          </a:custGeom>
          <a:solidFill>
            <a:srgbClr val="006D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216000"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Trusted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Connection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Недоверенный</a:t>
            </a:r>
            <a:r>
              <a:rPr lang="ru-RU" dirty="0" smtClean="0"/>
              <a:t> онлайн-банкинг</a:t>
            </a:r>
            <a:endParaRPr lang="en-US" dirty="0"/>
          </a:p>
        </p:txBody>
      </p:sp>
      <p:sp>
        <p:nvSpPr>
          <p:cNvPr id="6" name="Rectangle 25"/>
          <p:cNvSpPr/>
          <p:nvPr/>
        </p:nvSpPr>
        <p:spPr>
          <a:xfrm>
            <a:off x="-1" y="1508787"/>
            <a:ext cx="9144001" cy="1683060"/>
          </a:xfrm>
          <a:prstGeom prst="rect">
            <a:avLst/>
          </a:prstGeom>
          <a:gradFill flip="none" rotWithShape="1">
            <a:gsLst>
              <a:gs pos="0">
                <a:srgbClr val="006D55"/>
              </a:gs>
              <a:gs pos="100000">
                <a:srgbClr val="006D55"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Connector 2"/>
          <p:cNvCxnSpPr/>
          <p:nvPr/>
        </p:nvCxnSpPr>
        <p:spPr>
          <a:xfrm>
            <a:off x="1691680" y="2354429"/>
            <a:ext cx="6120680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0" y="980728"/>
            <a:ext cx="1710190" cy="218571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>
          <a:xfrm>
            <a:off x="7812360" y="1711834"/>
            <a:ext cx="1330050" cy="1454613"/>
          </a:xfrm>
          <a:prstGeom prst="rect">
            <a:avLst/>
          </a:prstGeom>
        </p:spPr>
      </p:pic>
      <p:sp>
        <p:nvSpPr>
          <p:cNvPr id="14" name="Rectangle 28"/>
          <p:cNvSpPr/>
          <p:nvPr/>
        </p:nvSpPr>
        <p:spPr>
          <a:xfrm>
            <a:off x="457200" y="3207483"/>
            <a:ext cx="2724446" cy="252577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Окружение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Эксплуатация уязвимостей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Внедрение кода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Подмена содержимого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Снимки экрана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Перехват нажатия клавиш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3203849" y="3207483"/>
            <a:ext cx="2642093" cy="29116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Соединение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Подмена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DNS, proxy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или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файла 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hosts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»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Перехват трафика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9" name="Rectangle 28"/>
          <p:cNvSpPr/>
          <p:nvPr/>
        </p:nvSpPr>
        <p:spPr>
          <a:xfrm>
            <a:off x="5868144" y="3207483"/>
            <a:ext cx="2818656" cy="29116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Веб-приложение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Фишинг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/>
              <a:t>Доверенный онлайн-банкинг</a:t>
            </a:r>
            <a:endParaRPr lang="en-US" dirty="0"/>
          </a:p>
        </p:txBody>
      </p:sp>
      <p:sp>
        <p:nvSpPr>
          <p:cNvPr id="6" name="Rectangle 25"/>
          <p:cNvSpPr/>
          <p:nvPr/>
        </p:nvSpPr>
        <p:spPr>
          <a:xfrm>
            <a:off x="-1" y="1508787"/>
            <a:ext cx="9144001" cy="1683060"/>
          </a:xfrm>
          <a:prstGeom prst="rect">
            <a:avLst/>
          </a:prstGeom>
          <a:gradFill flip="none" rotWithShape="1">
            <a:gsLst>
              <a:gs pos="0">
                <a:srgbClr val="006D55"/>
              </a:gs>
              <a:gs pos="100000">
                <a:srgbClr val="006D55"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Connector 2"/>
          <p:cNvCxnSpPr/>
          <p:nvPr/>
        </p:nvCxnSpPr>
        <p:spPr>
          <a:xfrm>
            <a:off x="1691680" y="2354429"/>
            <a:ext cx="6120680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5" y="980728"/>
            <a:ext cx="1710190" cy="218571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>
          <a:xfrm>
            <a:off x="7809906" y="1711834"/>
            <a:ext cx="1332504" cy="1454613"/>
          </a:xfrm>
          <a:prstGeom prst="rect">
            <a:avLst/>
          </a:prstGeom>
        </p:spPr>
      </p:pic>
      <p:cxnSp>
        <p:nvCxnSpPr>
          <p:cNvPr id="11" name="Straight Connector 2"/>
          <p:cNvCxnSpPr/>
          <p:nvPr/>
        </p:nvCxnSpPr>
        <p:spPr>
          <a:xfrm>
            <a:off x="1689226" y="2353115"/>
            <a:ext cx="612068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28"/>
          <p:cNvSpPr/>
          <p:nvPr/>
        </p:nvSpPr>
        <p:spPr>
          <a:xfrm>
            <a:off x="457200" y="3207483"/>
            <a:ext cx="2724446" cy="252577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Окружение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Эксплуатация уязвимостей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Внедрение кода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Подмена содержимого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Снимки экрана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Перехват нажатия клавиш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282352" y="3225068"/>
            <a:ext cx="2818656" cy="291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006D55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Окружение</a:t>
            </a:r>
            <a:endParaRPr lang="en-US" sz="2400" b="1" dirty="0">
              <a:solidFill>
                <a:srgbClr val="006D55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Сканирование на уязвимости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Самозащита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Защищенная клавиатура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3203849" y="3207483"/>
            <a:ext cx="2642093" cy="29116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Соединение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Подмена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DNS, proxy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или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файла «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hosts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»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Перехват трафика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20" name="Rectangle 28"/>
          <p:cNvSpPr/>
          <p:nvPr/>
        </p:nvSpPr>
        <p:spPr>
          <a:xfrm>
            <a:off x="5868144" y="3207483"/>
            <a:ext cx="2818656" cy="29116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ED2939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Веб-приложение</a:t>
            </a:r>
            <a:endParaRPr lang="en-US" sz="2400" b="1" dirty="0">
              <a:solidFill>
                <a:srgbClr val="ED2939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Фишинг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3086318" y="3207483"/>
            <a:ext cx="2853834" cy="291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006D55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Соединение</a:t>
            </a:r>
            <a:endParaRPr lang="en-US" sz="2400" b="1" dirty="0">
              <a:solidFill>
                <a:srgbClr val="006D55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Kaspersky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Security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Network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Облачная база данных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SSL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-сертификатов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12" name="Rectangle 28"/>
          <p:cNvSpPr/>
          <p:nvPr/>
        </p:nvSpPr>
        <p:spPr>
          <a:xfrm>
            <a:off x="5812224" y="3212937"/>
            <a:ext cx="2874576" cy="291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/>
          <a:lstStyle/>
          <a:p>
            <a:r>
              <a:rPr lang="ru-RU" sz="2400" b="1" dirty="0" smtClean="0">
                <a:solidFill>
                  <a:srgbClr val="006D55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Веб-приложение</a:t>
            </a:r>
            <a:endParaRPr lang="en-US" sz="2400" b="1" dirty="0">
              <a:solidFill>
                <a:srgbClr val="006D55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Анти-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фишинг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  <a:p>
            <a:pPr marL="265113" indent="-265113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rPr>
              <a:t>Список доверенных веб-ресурсов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20" grpId="0" animBg="1"/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 </a:t>
            </a:r>
            <a:r>
              <a:rPr lang="en-US" dirty="0" smtClean="0"/>
              <a:t>SSL-</a:t>
            </a:r>
            <a:r>
              <a:rPr lang="ru-RU" dirty="0" smtClean="0"/>
              <a:t>сертификата</a:t>
            </a:r>
            <a:endParaRPr lang="ru-RU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" y="2364317"/>
            <a:ext cx="5557295" cy="42440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46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endParaRPr lang="ru-RU" sz="2800" b="1" smtClean="0"/>
          </a:p>
          <a:p>
            <a:pPr marL="0" lvl="1" indent="0">
              <a:buFont typeface="Arial" pitchFamily="34" charset="0"/>
              <a:buNone/>
            </a:pPr>
            <a:endParaRPr lang="ru-RU" sz="3000" b="1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3203060" y="2258567"/>
            <a:ext cx="2881109" cy="2376835"/>
            <a:chOff x="3082268" y="1693925"/>
            <a:chExt cx="2881109" cy="1782626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268" y="1693925"/>
              <a:ext cx="2881109" cy="178262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898803" y="2421533"/>
              <a:ext cx="132503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Lab Gothic Cond Demi" pitchFamily="34" charset="0"/>
                </a:rPr>
                <a:t>Internet</a:t>
              </a:r>
              <a:endParaRPr lang="ru-RU" sz="2000" dirty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002957" y="3271243"/>
            <a:ext cx="1458284" cy="2570659"/>
            <a:chOff x="7002957" y="2453432"/>
            <a:chExt cx="1458284" cy="1927994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7" r="21714"/>
            <a:stretch/>
          </p:blipFill>
          <p:spPr>
            <a:xfrm>
              <a:off x="7092205" y="2931790"/>
              <a:ext cx="1322322" cy="1449636"/>
            </a:xfrm>
            <a:prstGeom prst="rect">
              <a:avLst/>
            </a:prstGeom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7002957" y="2453432"/>
              <a:ext cx="145828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  <a:ea typeface="Lab Gothic Cond Demi" pitchFamily="34" charset="0"/>
                </a:rPr>
                <a:t>Kaspersky</a:t>
              </a:r>
              <a:b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  <a:ea typeface="Lab Gothic Cond Demi" pitchFamily="34" charset="0"/>
                </a:rPr>
              </a:b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  <a:ea typeface="Lab Gothic Cond Demi" pitchFamily="34" charset="0"/>
                </a:rPr>
                <a:t>Security Network</a:t>
              </a:r>
              <a:endPara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Lab Gothic Cond Demi" pitchFamily="34" charset="0"/>
              </a:endParaRPr>
            </a:p>
          </p:txBody>
        </p:sp>
      </p:grpSp>
      <p:pic>
        <p:nvPicPr>
          <p:cNvPr id="31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21910"/>
          <a:stretch/>
        </p:blipFill>
        <p:spPr>
          <a:xfrm>
            <a:off x="517326" y="2901185"/>
            <a:ext cx="1390378" cy="2050095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69" y="1946927"/>
            <a:ext cx="1469073" cy="12119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7326" y="2897457"/>
            <a:ext cx="1390378" cy="2050095"/>
            <a:chOff x="622193" y="1934772"/>
            <a:chExt cx="1390378" cy="1537571"/>
          </a:xfrm>
        </p:grpSpPr>
        <p:pic>
          <p:nvPicPr>
            <p:cNvPr id="34" name="Picture 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r="21910"/>
            <a:stretch/>
          </p:blipFill>
          <p:spPr>
            <a:xfrm>
              <a:off x="622193" y="1934772"/>
              <a:ext cx="1390378" cy="1537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20094980">
              <a:off x="766452" y="2434504"/>
              <a:ext cx="1159292" cy="276999"/>
            </a:xfrm>
            <a:prstGeom prst="rect">
              <a:avLst/>
            </a:prstGeom>
            <a:solidFill>
              <a:srgbClr val="ED293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Franklin Gothic Book" panose="020B0503020102020204" pitchFamily="34" charset="0"/>
                  <a:ea typeface="Lab Gothic Cond Demi" pitchFamily="34" charset="0"/>
                </a:rPr>
                <a:t>INFECTED</a:t>
              </a:r>
              <a:endParaRPr lang="ru-RU" b="1" dirty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2111281" y="2756926"/>
            <a:ext cx="2033932" cy="678929"/>
          </a:xfrm>
          <a:prstGeom prst="rightArrow">
            <a:avLst>
              <a:gd name="adj1" fmla="val 6252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Request for </a:t>
            </a:r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certificate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1992887" y="3518157"/>
            <a:ext cx="2085010" cy="678929"/>
          </a:xfrm>
          <a:prstGeom prst="rightArrow">
            <a:avLst>
              <a:gd name="adj1" fmla="val 6252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Fake certificate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1979713" y="4389108"/>
            <a:ext cx="5112493" cy="678929"/>
          </a:xfrm>
          <a:prstGeom prst="rightArrow">
            <a:avLst>
              <a:gd name="adj1" fmla="val 6252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Certificate from KSN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0467132">
            <a:off x="5191216" y="2243560"/>
            <a:ext cx="1957256" cy="678929"/>
          </a:xfrm>
          <a:prstGeom prst="rightArrow">
            <a:avLst>
              <a:gd name="adj1" fmla="val 6252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Request for </a:t>
            </a:r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certificate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0467132" flipH="1">
            <a:off x="5275691" y="2960242"/>
            <a:ext cx="1780680" cy="678929"/>
          </a:xfrm>
          <a:prstGeom prst="rightArrow">
            <a:avLst>
              <a:gd name="adj1" fmla="val 6252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Lab Gothic Cond Demi" pitchFamily="34" charset="0"/>
              </a:rPr>
              <a:t>Fake certificate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ea typeface="Lab Gothic Cond Demi" pitchFamily="34" charset="0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657210" y="1988841"/>
            <a:ext cx="1187288" cy="1060644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Safe Money checks the certificate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7175946" y="1048327"/>
            <a:ext cx="1068462" cy="954493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Phishing </a:t>
            </a:r>
            <a:b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web site</a:t>
            </a:r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0" y="898368"/>
            <a:ext cx="9144000" cy="5239576"/>
            <a:chOff x="0" y="658292"/>
            <a:chExt cx="9144000" cy="392968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658292"/>
              <a:ext cx="9144000" cy="392968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852568"/>
              <a:ext cx="5904656" cy="3528985"/>
            </a:xfrm>
            <a:prstGeom prst="rect">
              <a:avLst/>
            </a:prstGeom>
            <a:ln w="28575">
              <a:solidFill>
                <a:srgbClr val="CDD8D6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25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59"/>
            <a:ext cx="8435280" cy="1042128"/>
          </a:xfrm>
        </p:spPr>
        <p:txBody>
          <a:bodyPr>
            <a:normAutofit/>
          </a:bodyPr>
          <a:lstStyle/>
          <a:p>
            <a:r>
              <a:rPr lang="ru-RU" dirty="0" smtClean="0"/>
              <a:t>Это полезно банкам</a:t>
            </a:r>
            <a:endParaRPr lang="ru-RU" dirty="0"/>
          </a:p>
        </p:txBody>
      </p:sp>
      <p:sp>
        <p:nvSpPr>
          <p:cNvPr id="6" name="plate6"/>
          <p:cNvSpPr/>
          <p:nvPr/>
        </p:nvSpPr>
        <p:spPr>
          <a:xfrm>
            <a:off x="3851920" y="1472445"/>
            <a:ext cx="4824536" cy="1284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Минимизация количества инцидентов ИБ и числа </a:t>
            </a:r>
            <a:r>
              <a:rPr lang="ru-RU" sz="1600" dirty="0" err="1" smtClean="0">
                <a:cs typeface="Calibri" pitchFamily="34" charset="0"/>
              </a:rPr>
              <a:t>таргетированных</a:t>
            </a:r>
            <a:r>
              <a:rPr lang="ru-RU" sz="1600" dirty="0" smtClean="0">
                <a:cs typeface="Calibri" pitchFamily="34" charset="0"/>
              </a:rPr>
              <a:t> атак на пользователей систем ДБО</a:t>
            </a:r>
            <a:endParaRPr lang="en-US" sz="1600" dirty="0" smtClean="0"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Минимизация </a:t>
            </a:r>
            <a:r>
              <a:rPr lang="ru-RU" sz="1600" dirty="0" err="1" smtClean="0">
                <a:cs typeface="Calibri" pitchFamily="34" charset="0"/>
              </a:rPr>
              <a:t>репутационных</a:t>
            </a:r>
            <a:r>
              <a:rPr lang="ru-RU" sz="1600" dirty="0" smtClean="0">
                <a:cs typeface="Calibri" pitchFamily="34" charset="0"/>
              </a:rPr>
              <a:t> рисков</a:t>
            </a:r>
            <a:r>
              <a:rPr lang="en-US" sz="1600" dirty="0" smtClean="0">
                <a:cs typeface="Calibri" pitchFamily="34" charset="0"/>
              </a:rPr>
              <a:t> 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7" name="plate7"/>
          <p:cNvSpPr/>
          <p:nvPr/>
        </p:nvSpPr>
        <p:spPr>
          <a:xfrm>
            <a:off x="3851920" y="2830584"/>
            <a:ext cx="4824536" cy="1807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Повышени</a:t>
            </a:r>
            <a:r>
              <a:rPr lang="ru-RU" sz="1600" dirty="0">
                <a:cs typeface="Calibri" pitchFamily="34" charset="0"/>
              </a:rPr>
              <a:t>е</a:t>
            </a:r>
            <a:r>
              <a:rPr lang="ru-RU" sz="1600" dirty="0" smtClean="0">
                <a:cs typeface="Calibri" pitchFamily="34" charset="0"/>
              </a:rPr>
              <a:t> </a:t>
            </a:r>
            <a:r>
              <a:rPr lang="ru-RU" sz="1600" dirty="0" smtClean="0">
                <a:cs typeface="Calibri" pitchFamily="34" charset="0"/>
              </a:rPr>
              <a:t>лояльности пользователей</a:t>
            </a:r>
            <a:endParaRPr lang="en-US" sz="1600" dirty="0" smtClean="0"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Преимущество перед конкурентами</a:t>
            </a:r>
            <a:endParaRPr lang="en-US" sz="1600" dirty="0" smtClean="0"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Мотивация пользователей онлайн-банкинга использовать различные платформы (</a:t>
            </a:r>
            <a:r>
              <a:rPr lang="en-US" sz="1600" dirty="0" smtClean="0">
                <a:cs typeface="Calibri" pitchFamily="34" charset="0"/>
              </a:rPr>
              <a:t>Windows, </a:t>
            </a:r>
            <a:r>
              <a:rPr lang="en-US" sz="1600" dirty="0" err="1" smtClean="0">
                <a:cs typeface="Calibri" pitchFamily="34" charset="0"/>
              </a:rPr>
              <a:t>MacOS</a:t>
            </a:r>
            <a:r>
              <a:rPr lang="en-US" sz="1600" dirty="0" smtClean="0">
                <a:cs typeface="Calibri" pitchFamily="34" charset="0"/>
              </a:rPr>
              <a:t>, Android, </a:t>
            </a:r>
            <a:r>
              <a:rPr lang="en-US" sz="1600" dirty="0" err="1" smtClean="0">
                <a:cs typeface="Calibri" pitchFamily="34" charset="0"/>
              </a:rPr>
              <a:t>iOS</a:t>
            </a:r>
            <a:r>
              <a:rPr lang="ru-RU" sz="1600" dirty="0" smtClean="0">
                <a:cs typeface="Calibri" pitchFamily="34" charset="0"/>
              </a:rPr>
              <a:t>)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8" name="plate8"/>
          <p:cNvSpPr/>
          <p:nvPr/>
        </p:nvSpPr>
        <p:spPr>
          <a:xfrm>
            <a:off x="3851920" y="4711995"/>
            <a:ext cx="4824536" cy="1309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cs typeface="Calibri" pitchFamily="34" charset="0"/>
              </a:rPr>
              <a:t>Способствует </a:t>
            </a:r>
            <a:r>
              <a:rPr lang="ru-RU" sz="1600" dirty="0">
                <a:cs typeface="Calibri" pitchFamily="34" charset="0"/>
              </a:rPr>
              <a:t>соблюдению </a:t>
            </a:r>
            <a:r>
              <a:rPr lang="ru-RU" sz="1600" dirty="0" smtClean="0">
                <a:cs typeface="Calibri" pitchFamily="34" charset="0"/>
              </a:rPr>
              <a:t>нормативных требований</a:t>
            </a:r>
            <a:endParaRPr lang="en-US" sz="1600" dirty="0"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1028733"/>
            <a:ext cx="4824536" cy="5459213"/>
            <a:chOff x="539552" y="771550"/>
            <a:chExt cx="4824536" cy="409441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746098188"/>
                </p:ext>
              </p:extLst>
            </p:nvPr>
          </p:nvGraphicFramePr>
          <p:xfrm>
            <a:off x="539552" y="771550"/>
            <a:ext cx="4824536" cy="40944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59348" y="2223585"/>
              <a:ext cx="539960" cy="1085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9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648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Lab Gothic Cond Demi" pitchFamily="34" charset="0"/>
              </a:rPr>
              <a:t>Это полезно пользователям</a:t>
            </a:r>
            <a:endParaRPr lang="ru-RU" dirty="0"/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457200" y="1469044"/>
            <a:ext cx="4474840" cy="4992555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Простота в использовании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Разработано специально для защиты от банковских троянов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Предоставляет видимую защиту для пользователя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Работает в фоновом режиме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Обеспечивает безопасный онлайн-банкинг на различных устройствах и платформах (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Windows, Mac OS X, Android,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iOS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932040" y="1469043"/>
            <a:ext cx="3960440" cy="3606849"/>
            <a:chOff x="5096316" y="1101783"/>
            <a:chExt cx="3590484" cy="238722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317" y="1101783"/>
              <a:ext cx="3590483" cy="2132339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096316" y="3281260"/>
              <a:ext cx="359048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Franklin Gothic Book" panose="020B0503020102020204" pitchFamily="34" charset="0"/>
                </a:rPr>
                <a:t>Скриншот браузера в режиме </a:t>
              </a:r>
              <a:r>
                <a:rPr lang="en-US" sz="1200" i="1" dirty="0" err="1" smtClean="0">
                  <a:latin typeface="Franklin Gothic Book" panose="020B0503020102020204" pitchFamily="34" charset="0"/>
                </a:rPr>
                <a:t>SafeMoney</a:t>
              </a:r>
              <a:endParaRPr lang="ru-RU" sz="1200" i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1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648"/>
            <a:ext cx="8435280" cy="1042128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Lab Gothic Cond Demi" pitchFamily="34" charset="0"/>
              </a:rPr>
              <a:t>Не пропущен ни один независимый тест</a:t>
            </a:r>
            <a:endParaRPr lang="en-US" dirty="0">
              <a:ln w="12700">
                <a:noFill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6" y="447647"/>
            <a:ext cx="6760302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648"/>
            <a:ext cx="8075240" cy="1042128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Lab Gothic Cond Demi" pitchFamily="34" charset="0"/>
              </a:rPr>
              <a:t>Независимый тест </a:t>
            </a:r>
            <a:r>
              <a:rPr lang="en-US" dirty="0" smtClean="0">
                <a:ea typeface="Lab Gothic Cond Demi" pitchFamily="34" charset="0"/>
              </a:rPr>
              <a:t>MATOUSEC.COM</a:t>
            </a:r>
            <a:endParaRPr lang="en-US" dirty="0">
              <a:ln w="12700">
                <a:noFill/>
              </a:ln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576" y="1556983"/>
            <a:ext cx="7416824" cy="4506711"/>
            <a:chOff x="457200" y="1115688"/>
            <a:chExt cx="6275040" cy="338003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31590"/>
              <a:ext cx="6275040" cy="3364131"/>
            </a:xfrm>
            <a:prstGeom prst="rect">
              <a:avLst/>
            </a:prstGeom>
            <a:noFill/>
            <a:ln w="28575">
              <a:solidFill>
                <a:srgbClr val="CDD8D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39552" y="1115688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Score</a:t>
              </a:r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57201" y="6179129"/>
            <a:ext cx="4834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http://www.matousec.com/info/reports/Online-Payments-Threats-2.pdf</a:t>
            </a:r>
          </a:p>
        </p:txBody>
      </p:sp>
    </p:spTree>
    <p:extLst>
      <p:ext uri="{BB962C8B-B14F-4D97-AF65-F5344CB8AC3E}">
        <p14:creationId xmlns:p14="http://schemas.microsoft.com/office/powerpoint/2010/main" val="17337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5317" y="293688"/>
            <a:ext cx="8353425" cy="34605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 атак за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H1/Y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5BCAE69B-127C-4FB5-BDD2-47C00EEDB373}" type="datetime4">
              <a:rPr lang="en-GB" smtClean="0"/>
              <a:pPr/>
              <a:t>24 September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Kaspersky DDoS Prevention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10" name="Содержимое 3"/>
          <p:cNvSpPr>
            <a:spLocks noGrp="1"/>
          </p:cNvSpPr>
          <p:nvPr>
            <p:ph sz="quarter" idx="13"/>
          </p:nvPr>
        </p:nvSpPr>
        <p:spPr>
          <a:xfrm>
            <a:off x="1142976" y="4568852"/>
            <a:ext cx="5000660" cy="5984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marL="0" lvl="1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Средняя продолжительность </a:t>
            </a:r>
            <a:r>
              <a:rPr lang="ru-RU" sz="2200" dirty="0" smtClean="0">
                <a:solidFill>
                  <a:schemeClr val="bg1"/>
                </a:solidFill>
              </a:rPr>
              <a:t>атак</a:t>
            </a:r>
            <a:endParaRPr lang="ru-RU" sz="22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142984"/>
            <a:ext cx="5000660" cy="604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lvl="1">
              <a:spcAft>
                <a:spcPts val="900"/>
              </a:spcAft>
              <a:buClr>
                <a:srgbClr val="006D55"/>
              </a:buClr>
            </a:pPr>
            <a:r>
              <a:rPr lang="ru-RU" sz="2200" b="1" dirty="0" smtClean="0">
                <a:solidFill>
                  <a:schemeClr val="bg1"/>
                </a:solidFill>
              </a:rPr>
              <a:t>Максимальная мощность </a:t>
            </a:r>
            <a:r>
              <a:rPr lang="ru-RU" sz="2200" dirty="0" smtClean="0">
                <a:solidFill>
                  <a:schemeClr val="bg1"/>
                </a:solidFill>
              </a:rPr>
              <a:t>атак</a:t>
            </a:r>
            <a:endParaRPr lang="ru-RU" sz="2200" b="1" u="sng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133591"/>
            <a:ext cx="5000660" cy="5715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lvl="1">
              <a:spcAft>
                <a:spcPts val="900"/>
              </a:spcAft>
              <a:buClr>
                <a:srgbClr val="006D55"/>
              </a:buClr>
            </a:pPr>
            <a:r>
              <a:rPr lang="ru-RU" sz="2200" b="1" dirty="0" smtClean="0">
                <a:solidFill>
                  <a:schemeClr val="bg1"/>
                </a:solidFill>
              </a:rPr>
              <a:t>Средняя мощность </a:t>
            </a:r>
            <a:r>
              <a:rPr lang="ru-RU" sz="2200" dirty="0" smtClean="0">
                <a:solidFill>
                  <a:schemeClr val="bg1"/>
                </a:solidFill>
              </a:rPr>
              <a:t>атак</a:t>
            </a:r>
            <a:endParaRPr lang="ru-RU" sz="2200" b="1" u="sng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071810"/>
            <a:ext cx="5000660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0" lvl="1">
              <a:spcAft>
                <a:spcPts val="900"/>
              </a:spcAft>
              <a:buClr>
                <a:srgbClr val="006D55"/>
              </a:buClr>
            </a:pPr>
            <a:r>
              <a:rPr lang="ru-RU" sz="2200" b="1" dirty="0" smtClean="0">
                <a:solidFill>
                  <a:schemeClr val="bg1"/>
                </a:solidFill>
              </a:rPr>
              <a:t>Максимально продолжительная атака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(нацелена на</a:t>
            </a:r>
            <a:r>
              <a:rPr lang="ru-RU" sz="2200" dirty="0">
                <a:solidFill>
                  <a:schemeClr val="bg1"/>
                </a:solidFill>
              </a:rPr>
              <a:t> хакерский </a:t>
            </a:r>
            <a:r>
              <a:rPr lang="ru-RU" sz="2200" dirty="0" smtClean="0">
                <a:solidFill>
                  <a:schemeClr val="bg1"/>
                </a:solidFill>
              </a:rPr>
              <a:t>веб </a:t>
            </a:r>
            <a:r>
              <a:rPr lang="ru-RU" sz="2200" dirty="0">
                <a:solidFill>
                  <a:schemeClr val="bg1"/>
                </a:solidFill>
              </a:rPr>
              <a:t>ресурс </a:t>
            </a:r>
            <a:r>
              <a:rPr lang="ru-RU" sz="2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4282" y="1109646"/>
            <a:ext cx="714380" cy="714380"/>
          </a:xfrm>
          <a:prstGeom prst="ellipse">
            <a:avLst/>
          </a:prstGeom>
          <a:solidFill>
            <a:srgbClr val="D9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214282" y="2078172"/>
            <a:ext cx="714380" cy="714380"/>
          </a:xfrm>
          <a:prstGeom prst="ellipse">
            <a:avLst/>
          </a:prstGeom>
          <a:solidFill>
            <a:srgbClr val="D9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214282" y="3284513"/>
            <a:ext cx="714380" cy="714380"/>
          </a:xfrm>
          <a:prstGeom prst="ellipse">
            <a:avLst/>
          </a:prstGeom>
          <a:solidFill>
            <a:srgbClr val="D9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3.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214282" y="4500570"/>
            <a:ext cx="714380" cy="714380"/>
          </a:xfrm>
          <a:prstGeom prst="ellipse">
            <a:avLst/>
          </a:prstGeom>
          <a:solidFill>
            <a:srgbClr val="D92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4.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568751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Аналитические материалы по DDoS-атакам регулярно публикуются</a:t>
            </a:r>
            <a:b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экспертами Лаборатории Касперского на сайте </a:t>
            </a:r>
            <a:r>
              <a:rPr lang="ru-RU" i="1" dirty="0" smtClean="0">
                <a:hlinkClick r:id="rId3"/>
              </a:rPr>
              <a:t>http://www.securelist.com</a:t>
            </a:r>
            <a:endParaRPr lang="ru-RU" i="1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14282" y="5643578"/>
            <a:ext cx="500066" cy="428628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34452" y="1162034"/>
            <a:ext cx="19479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</a:rPr>
              <a:t>+60</a:t>
            </a:r>
            <a:r>
              <a:rPr lang="en-US" sz="2700" b="1" dirty="0">
                <a:solidFill>
                  <a:schemeClr val="accent1"/>
                </a:solidFill>
              </a:rPr>
              <a:t> </a:t>
            </a:r>
            <a:r>
              <a:rPr lang="ru-RU" sz="2700" b="1" dirty="0" smtClean="0">
                <a:solidFill>
                  <a:schemeClr val="accent1"/>
                </a:solidFill>
              </a:rPr>
              <a:t>Гбит/с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2162166"/>
            <a:ext cx="18421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</a:rPr>
              <a:t>2,3</a:t>
            </a:r>
            <a:r>
              <a:rPr lang="ru-RU" sz="2700" b="1" dirty="0" smtClean="0">
                <a:solidFill>
                  <a:schemeClr val="accent1"/>
                </a:solidFill>
              </a:rPr>
              <a:t> Гбит/с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2028" y="3148010"/>
            <a:ext cx="1499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700" b="1" dirty="0">
                <a:solidFill>
                  <a:schemeClr val="accent1"/>
                </a:solidFill>
              </a:rPr>
              <a:t>97 </a:t>
            </a:r>
            <a:r>
              <a:rPr lang="ru-RU" sz="2700" b="1" dirty="0" smtClean="0">
                <a:solidFill>
                  <a:schemeClr val="accent1"/>
                </a:solidFill>
              </a:rPr>
              <a:t>дней</a:t>
            </a:r>
            <a:r>
              <a:rPr lang="en-US" sz="2700" b="1" dirty="0" smtClean="0">
                <a:solidFill>
                  <a:schemeClr val="accent1"/>
                </a:solidFill>
              </a:rPr>
              <a:t/>
            </a:r>
            <a:br>
              <a:rPr lang="en-US" sz="2700" b="1" dirty="0" smtClean="0">
                <a:solidFill>
                  <a:schemeClr val="accent1"/>
                </a:solidFill>
              </a:rPr>
            </a:br>
            <a:r>
              <a:rPr lang="ru-RU" sz="2700" b="1" dirty="0" smtClean="0">
                <a:solidFill>
                  <a:schemeClr val="accent1"/>
                </a:solidFill>
              </a:rPr>
              <a:t>3 часа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91779" y="4352932"/>
            <a:ext cx="1710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1"/>
                </a:solidFill>
              </a:rPr>
              <a:t> </a:t>
            </a:r>
            <a:r>
              <a:rPr lang="ru-RU" sz="2700" b="1" dirty="0">
                <a:solidFill>
                  <a:schemeClr val="accent1"/>
                </a:solidFill>
              </a:rPr>
              <a:t>4 </a:t>
            </a:r>
            <a:r>
              <a:rPr lang="ru-RU" sz="2700" b="1" dirty="0" smtClean="0">
                <a:solidFill>
                  <a:schemeClr val="accent1"/>
                </a:solidFill>
              </a:rPr>
              <a:t>часа</a:t>
            </a:r>
            <a:r>
              <a:rPr lang="en-US" sz="2700" b="1" dirty="0" smtClean="0">
                <a:solidFill>
                  <a:schemeClr val="accent1"/>
                </a:solidFill>
              </a:rPr>
              <a:t/>
            </a:r>
            <a:br>
              <a:rPr lang="en-US" sz="2700" b="1" dirty="0" smtClean="0">
                <a:solidFill>
                  <a:schemeClr val="accent1"/>
                </a:solidFill>
              </a:rPr>
            </a:br>
            <a:r>
              <a:rPr lang="ru-RU" sz="2700" b="1" dirty="0" smtClean="0">
                <a:solidFill>
                  <a:schemeClr val="accent1"/>
                </a:solidFill>
              </a:rPr>
              <a:t>57 </a:t>
            </a:r>
            <a:r>
              <a:rPr lang="ru-RU" sz="2700" b="1" dirty="0">
                <a:solidFill>
                  <a:schemeClr val="accent1"/>
                </a:solidFill>
              </a:rPr>
              <a:t>минут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127862" y="1301634"/>
            <a:ext cx="407788" cy="233364"/>
          </a:xfrm>
          <a:prstGeom prst="triangle">
            <a:avLst/>
          </a:prstGeom>
          <a:solidFill>
            <a:srgbClr val="D92634"/>
          </a:solidFill>
          <a:ln>
            <a:solidFill>
              <a:srgbClr val="D9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6127862" y="2301766"/>
            <a:ext cx="407788" cy="233364"/>
          </a:xfrm>
          <a:prstGeom prst="triangle">
            <a:avLst/>
          </a:prstGeom>
          <a:solidFill>
            <a:srgbClr val="D92634"/>
          </a:solidFill>
          <a:ln>
            <a:solidFill>
              <a:srgbClr val="D9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6123100" y="3516212"/>
            <a:ext cx="407788" cy="233364"/>
          </a:xfrm>
          <a:prstGeom prst="triangle">
            <a:avLst/>
          </a:prstGeom>
          <a:solidFill>
            <a:srgbClr val="D92634"/>
          </a:solidFill>
          <a:ln>
            <a:solidFill>
              <a:srgbClr val="D9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104050" y="4730658"/>
            <a:ext cx="407788" cy="233364"/>
          </a:xfrm>
          <a:prstGeom prst="triangle">
            <a:avLst/>
          </a:prstGeom>
          <a:solidFill>
            <a:srgbClr val="D92634"/>
          </a:solidFill>
          <a:ln>
            <a:solidFill>
              <a:srgbClr val="D9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1042128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Lab Gothic Cond Demi" pitchFamily="34" charset="0"/>
              </a:rPr>
              <a:t>Лучшая защита онлайн-банкинга</a:t>
            </a:r>
            <a:r>
              <a:rPr lang="en-US" dirty="0" smtClean="0">
                <a:ea typeface="Lab Gothic Cond Demi" pitchFamily="34" charset="0"/>
              </a:rPr>
              <a:t>. </a:t>
            </a:r>
            <a:br>
              <a:rPr lang="en-US" dirty="0" smtClean="0">
                <a:ea typeface="Lab Gothic Cond Demi" pitchFamily="34" charset="0"/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AV-TEST INNOVATION AWARD 2013</a:t>
            </a:r>
            <a:endParaRPr lang="en-US" dirty="0">
              <a:ln w="12700"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7785" y="1529990"/>
            <a:ext cx="5520315" cy="4322314"/>
            <a:chOff x="2048600" y="2493206"/>
            <a:chExt cx="5520315" cy="3241735"/>
          </a:xfrm>
        </p:grpSpPr>
        <p:sp>
          <p:nvSpPr>
            <p:cNvPr id="2" name="TextBox 1"/>
            <p:cNvSpPr txBox="1"/>
            <p:nvPr/>
          </p:nvSpPr>
          <p:spPr>
            <a:xfrm>
              <a:off x="2555777" y="2931790"/>
              <a:ext cx="50131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Franklin Gothic Book" panose="020B0503020102020204" pitchFamily="34" charset="0"/>
                </a:rPr>
                <a:t>The </a:t>
              </a:r>
              <a:r>
                <a:rPr lang="en-US" dirty="0">
                  <a:latin typeface="Franklin Gothic Book" panose="020B0503020102020204" pitchFamily="34" charset="0"/>
                </a:rPr>
                <a:t>security products produced by the </a:t>
              </a:r>
              <a:r>
                <a:rPr lang="en-US" dirty="0" smtClean="0">
                  <a:latin typeface="Franklin Gothic Book" panose="020B0503020102020204" pitchFamily="34" charset="0"/>
                </a:rPr>
                <a:t>company </a:t>
              </a:r>
              <a:br>
                <a:rPr lang="en-US" dirty="0" smtClean="0">
                  <a:latin typeface="Franklin Gothic Book" panose="020B0503020102020204" pitchFamily="34" charset="0"/>
                </a:rPr>
              </a:br>
              <a:r>
                <a:rPr lang="en-US" dirty="0" smtClean="0">
                  <a:latin typeface="Franklin Gothic Book" panose="020B0503020102020204" pitchFamily="34" charset="0"/>
                </a:rPr>
                <a:t>Kaspersky </a:t>
              </a:r>
              <a:r>
                <a:rPr lang="en-US" dirty="0">
                  <a:latin typeface="Franklin Gothic Book" panose="020B0503020102020204" pitchFamily="34" charset="0"/>
                </a:rPr>
                <a:t>Lab have been standing out </a:t>
              </a:r>
              <a:r>
                <a:rPr lang="en-US" dirty="0" smtClean="0">
                  <a:latin typeface="Franklin Gothic Book" panose="020B0503020102020204" pitchFamily="34" charset="0"/>
                </a:rPr>
                <a:t>due </a:t>
              </a:r>
              <a:br>
                <a:rPr lang="en-US" dirty="0" smtClean="0">
                  <a:latin typeface="Franklin Gothic Book" panose="020B0503020102020204" pitchFamily="34" charset="0"/>
                </a:rPr>
              </a:br>
              <a:r>
                <a:rPr lang="en-US" dirty="0" smtClean="0">
                  <a:latin typeface="Franklin Gothic Book" panose="020B0503020102020204" pitchFamily="34" charset="0"/>
                </a:rPr>
                <a:t>to </a:t>
              </a:r>
              <a:r>
                <a:rPr lang="en-US" dirty="0">
                  <a:latin typeface="Franklin Gothic Book" panose="020B0503020102020204" pitchFamily="34" charset="0"/>
                </a:rPr>
                <a:t>rapid and continuous improvements in </a:t>
              </a:r>
              <a:r>
                <a:rPr lang="en-US" dirty="0" smtClean="0">
                  <a:latin typeface="Franklin Gothic Book" panose="020B0503020102020204" pitchFamily="34" charset="0"/>
                </a:rPr>
                <a:t>their level </a:t>
              </a:r>
              <a:r>
                <a:rPr lang="en-US" dirty="0">
                  <a:latin typeface="Franklin Gothic Book" panose="020B0503020102020204" pitchFamily="34" charset="0"/>
                </a:rPr>
                <a:t>of protection for many years. </a:t>
              </a:r>
              <a:r>
                <a:rPr lang="en-US" dirty="0" smtClean="0">
                  <a:latin typeface="Franklin Gothic Book" panose="020B0503020102020204" pitchFamily="34" charset="0"/>
                </a:rPr>
                <a:t/>
              </a:r>
              <a:br>
                <a:rPr lang="en-US" dirty="0" smtClean="0">
                  <a:latin typeface="Franklin Gothic Book" panose="020B0503020102020204" pitchFamily="34" charset="0"/>
                </a:rPr>
              </a:br>
              <a:r>
                <a:rPr lang="en-US" dirty="0" smtClean="0">
                  <a:latin typeface="Franklin Gothic Book" panose="020B0503020102020204" pitchFamily="34" charset="0"/>
                </a:rPr>
                <a:t>Kaspersky Lab was </a:t>
              </a:r>
              <a:r>
                <a:rPr lang="en-US" dirty="0">
                  <a:latin typeface="Franklin Gothic Book" panose="020B0503020102020204" pitchFamily="34" charset="0"/>
                </a:rPr>
                <a:t>therefore recently presented with </a:t>
              </a:r>
              <a:r>
                <a:rPr lang="en-US" dirty="0" smtClean="0">
                  <a:latin typeface="Franklin Gothic Book" panose="020B0503020102020204" pitchFamily="34" charset="0"/>
                </a:rPr>
                <a:t>the AV-TEST </a:t>
              </a:r>
              <a:r>
                <a:rPr lang="en-US" dirty="0">
                  <a:latin typeface="Franklin Gothic Book" panose="020B0503020102020204" pitchFamily="34" charset="0"/>
                </a:rPr>
                <a:t>INNOVATION AWARD 2013 in the </a:t>
              </a:r>
              <a:r>
                <a:rPr lang="en-US" dirty="0" smtClean="0">
                  <a:latin typeface="Franklin Gothic Book" panose="020B0503020102020204" pitchFamily="34" charset="0"/>
                </a:rPr>
                <a:t>category of </a:t>
              </a:r>
              <a:r>
                <a:rPr lang="en-US" dirty="0">
                  <a:latin typeface="Franklin Gothic Book" panose="020B0503020102020204" pitchFamily="34" charset="0"/>
                </a:rPr>
                <a:t>Secure Online Transactions in recognition </a:t>
              </a:r>
              <a:r>
                <a:rPr lang="en-US" dirty="0" smtClean="0">
                  <a:latin typeface="Franklin Gothic Book" panose="020B0503020102020204" pitchFamily="34" charset="0"/>
                </a:rPr>
                <a:t>of</a:t>
              </a:r>
              <a:r>
                <a:rPr lang="en-US" dirty="0">
                  <a:latin typeface="Franklin Gothic Book" panose="020B0503020102020204" pitchFamily="34" charset="0"/>
                </a:rPr>
                <a:t> </a:t>
              </a:r>
              <a:r>
                <a:rPr lang="en-US" dirty="0" smtClean="0">
                  <a:latin typeface="Franklin Gothic Book" panose="020B0503020102020204" pitchFamily="34" charset="0"/>
                </a:rPr>
                <a:t>is </a:t>
              </a:r>
              <a:r>
                <a:rPr lang="en-US" dirty="0">
                  <a:latin typeface="Franklin Gothic Book" panose="020B0503020102020204" pitchFamily="34" charset="0"/>
                </a:rPr>
                <a:t>pioneering role in the pursuit of and battle against online </a:t>
              </a:r>
              <a:r>
                <a:rPr lang="en-US" dirty="0" smtClean="0">
                  <a:latin typeface="Franklin Gothic Book" panose="020B0503020102020204" pitchFamily="34" charset="0"/>
                </a:rPr>
                <a:t>criminals.</a:t>
              </a:r>
              <a:endParaRPr lang="ru-RU" dirty="0"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8600" y="2493206"/>
              <a:ext cx="699230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chemeClr val="bg1">
                      <a:lumMod val="75000"/>
                    </a:schemeClr>
                  </a:solidFill>
                  <a:latin typeface="Franklin Gothic Book" pitchFamily="34" charset="0"/>
                </a:rPr>
                <a:t>“</a:t>
              </a:r>
              <a:endParaRPr lang="ru-RU" sz="10000" dirty="0">
                <a:solidFill>
                  <a:schemeClr val="bg1">
                    <a:lumMod val="75000"/>
                  </a:schemeClr>
                </a:solidFill>
                <a:latin typeface="Franklin Gothic Book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3257" y="4511529"/>
              <a:ext cx="699230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chemeClr val="bg1">
                      <a:lumMod val="75000"/>
                    </a:schemeClr>
                  </a:solidFill>
                  <a:latin typeface="Franklin Gothic Book" pitchFamily="34" charset="0"/>
                </a:rPr>
                <a:t>”</a:t>
              </a:r>
              <a:endParaRPr lang="ru-RU" sz="10000" dirty="0">
                <a:solidFill>
                  <a:schemeClr val="bg1">
                    <a:lumMod val="75000"/>
                  </a:schemeClr>
                </a:solidFill>
                <a:latin typeface="Franklin Gothic Book" pitchFamily="34" charset="0"/>
              </a:endParaRPr>
            </a:p>
          </p:txBody>
        </p:sp>
      </p:grpSp>
      <p:pic>
        <p:nvPicPr>
          <p:cNvPr id="9" name="Объект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" y="2114768"/>
            <a:ext cx="2232247" cy="33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648"/>
            <a:ext cx="8229600" cy="1042128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Lab Gothic Cond Demi" pitchFamily="34" charset="0"/>
              </a:rPr>
              <a:t>Защита ваших пользователей</a:t>
            </a:r>
            <a:endParaRPr lang="ru-RU" dirty="0"/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899592" y="1700808"/>
            <a:ext cx="7704856" cy="4608512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Franklin Gothic Book" panose="020B0503020102020204" pitchFamily="34" charset="0"/>
              </a:rPr>
              <a:t>Kaspersky Safe Money </a:t>
            </a:r>
            <a:r>
              <a:rPr lang="ru-RU" sz="2800" b="1" dirty="0" smtClean="0">
                <a:latin typeface="Franklin Gothic Book" panose="020B0503020102020204" pitchFamily="34" charset="0"/>
              </a:rPr>
              <a:t>для банков поможет вам</a:t>
            </a:r>
            <a:r>
              <a:rPr lang="en-US" sz="2800" b="1" dirty="0" smtClean="0">
                <a:latin typeface="Franklin Gothic Book" panose="020B0503020102020204" pitchFamily="34" charset="0"/>
              </a:rPr>
              <a:t>:</a:t>
            </a:r>
            <a:endParaRPr lang="en-US" sz="2800" b="1" dirty="0"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2400" dirty="0" smtClean="0">
              <a:latin typeface="Franklin Gothic Book" panose="020B0503020102020204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Franklin Gothic Book" panose="020B0503020102020204" pitchFamily="34" charset="0"/>
                <a:cs typeface="Calibri" pitchFamily="34" charset="0"/>
              </a:rPr>
              <a:t>Минимизировать количество инцидентов ИБ</a:t>
            </a:r>
            <a:r>
              <a:rPr lang="en-US" sz="2400" dirty="0" smtClean="0">
                <a:latin typeface="Franklin Gothic Book" panose="020B0503020102020204" pitchFamily="34" charset="0"/>
                <a:cs typeface="Calibri" pitchFamily="34" charset="0"/>
              </a:rPr>
              <a:t> </a:t>
            </a:r>
            <a:endParaRPr lang="en-US" sz="2400" dirty="0">
              <a:latin typeface="Franklin Gothic Book" panose="020B0503020102020204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Franklin Gothic Book" panose="020B0503020102020204" pitchFamily="34" charset="0"/>
                <a:cs typeface="Calibri" pitchFamily="34" charset="0"/>
              </a:rPr>
              <a:t>Повысить лояльность пользователей к банку</a:t>
            </a:r>
            <a:endParaRPr lang="en-US" sz="2400" dirty="0">
              <a:latin typeface="Franklin Gothic Book" panose="020B0503020102020204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Franklin Gothic Book" panose="020B0503020102020204" pitchFamily="34" charset="0"/>
                <a:cs typeface="Calibri" pitchFamily="34" charset="0"/>
              </a:rPr>
              <a:t>Стать более конкурентно способным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4000" dirty="0" smtClean="0">
                <a:latin typeface="Franklin Gothic Book" panose="020B0503020102020204" pitchFamily="34" charset="0"/>
                <a:cs typeface="Calibri" pitchFamily="34" charset="0"/>
              </a:rPr>
              <a:t>Экономить </a:t>
            </a:r>
            <a:r>
              <a:rPr lang="ru-RU" sz="4000" dirty="0" smtClean="0">
                <a:latin typeface="Franklin Gothic Book" panose="020B0503020102020204" pitchFamily="34" charset="0"/>
                <a:cs typeface="Calibri" pitchFamily="34" charset="0"/>
              </a:rPr>
              <a:t>ваши деньги</a:t>
            </a:r>
            <a:endParaRPr lang="en-US" sz="4000" dirty="0">
              <a:latin typeface="Franklin Gothic Book" panose="020B05030201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691680" y="3739155"/>
            <a:ext cx="6480720" cy="937984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Franklin Gothic Book" pitchFamily="34" charset="0"/>
              </a:rPr>
              <a:t>Денис Макрушин</a:t>
            </a:r>
            <a:endParaRPr lang="en-US" sz="1600" b="1" dirty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Franklin Gothic Book" pitchFamily="34" charset="0"/>
              </a:rPr>
              <a:t>Менеджер по технологическому позиционированию</a:t>
            </a:r>
            <a:endParaRPr lang="en-US" sz="1600" dirty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Franklin Gothic Book" pitchFamily="34" charset="0"/>
              </a:rPr>
              <a:t>Лаборатория Касперского</a:t>
            </a:r>
            <a:endParaRPr lang="en-US" sz="1600" dirty="0" smtClean="0">
              <a:latin typeface="Franklin Gothic Book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Franklin Gothic Book" panose="020B0503020102020204" pitchFamily="34" charset="0"/>
              </a:rPr>
              <a:t>E-mail</a:t>
            </a:r>
            <a:r>
              <a:rPr lang="en-US" sz="1200" dirty="0">
                <a:latin typeface="Franklin Gothic Book" panose="020B0503020102020204" pitchFamily="34" charset="0"/>
              </a:rPr>
              <a:t>: </a:t>
            </a:r>
            <a:r>
              <a:rPr lang="en-US" sz="1200" dirty="0" smtClean="0">
                <a:latin typeface="Franklin Gothic Book" panose="020B0503020102020204" pitchFamily="34" charset="0"/>
              </a:rPr>
              <a:t>Denis.Makrushin@kaspesky.com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91679" y="2084851"/>
            <a:ext cx="2407133" cy="1202124"/>
            <a:chOff x="1689651" y="4419600"/>
            <a:chExt cx="2407133" cy="901593"/>
          </a:xfrm>
        </p:grpSpPr>
        <p:sp>
          <p:nvSpPr>
            <p:cNvPr id="9" name="TextBox 8"/>
            <p:cNvSpPr txBox="1"/>
            <p:nvPr/>
          </p:nvSpPr>
          <p:spPr>
            <a:xfrm>
              <a:off x="2129789" y="4419600"/>
              <a:ext cx="1966995" cy="369332"/>
            </a:xfrm>
            <a:prstGeom prst="rect">
              <a:avLst/>
            </a:prstGeom>
            <a:solidFill>
              <a:srgbClr val="006D55">
                <a:alpha val="80000"/>
              </a:srgbClr>
            </a:solidFill>
          </p:spPr>
          <p:txBody>
            <a:bodyPr wrap="none" lIns="72000" tIns="0" rIns="72000" bIns="0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Franklin Gothic Book" pitchFamily="34" charset="0"/>
                </a:rPr>
                <a:t>СПАСИБО</a:t>
              </a:r>
              <a:r>
                <a:rPr lang="en-US" sz="3200" dirty="0" smtClean="0">
                  <a:solidFill>
                    <a:schemeClr val="bg1"/>
                  </a:solidFill>
                  <a:latin typeface="Franklin Gothic Book" pitchFamily="34" charset="0"/>
                </a:rPr>
                <a:t>!</a:t>
              </a:r>
              <a:endParaRPr lang="ru-RU" sz="32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9652" y="4951861"/>
              <a:ext cx="2176411" cy="369332"/>
            </a:xfrm>
            <a:prstGeom prst="rect">
              <a:avLst/>
            </a:prstGeom>
            <a:solidFill>
              <a:srgbClr val="006D55">
                <a:alpha val="80000"/>
              </a:srgbClr>
            </a:solidFill>
          </p:spPr>
          <p:txBody>
            <a:bodyPr wrap="none" lIns="72000" tIns="0" rIns="72000" bIns="0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Franklin Gothic Book" pitchFamily="34" charset="0"/>
                </a:rPr>
                <a:t>ВОПРОСЫ</a:t>
              </a:r>
              <a:r>
                <a:rPr lang="en-US" sz="3200" dirty="0" smtClean="0">
                  <a:solidFill>
                    <a:schemeClr val="bg1"/>
                  </a:solidFill>
                  <a:latin typeface="Franklin Gothic Book" pitchFamily="34" charset="0"/>
                </a:rPr>
                <a:t>?</a:t>
              </a:r>
              <a:endParaRPr lang="en-US" sz="32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1658542" y="4492070"/>
              <a:ext cx="451082" cy="388863"/>
            </a:xfrm>
            <a:prstGeom prst="triangle">
              <a:avLst/>
            </a:prstGeom>
            <a:solidFill>
              <a:srgbClr val="ED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2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</a:t>
            </a:r>
            <a:r>
              <a:rPr lang="en-US" dirty="0" err="1" smtClean="0"/>
              <a:t>DDoS</a:t>
            </a:r>
            <a:r>
              <a:rPr lang="en-US" dirty="0" smtClean="0"/>
              <a:t> Prevention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95287" y="1125538"/>
            <a:ext cx="6624985" cy="5040312"/>
          </a:xfrm>
        </p:spPr>
        <p:txBody>
          <a:bodyPr/>
          <a:lstStyle/>
          <a:p>
            <a:pPr lvl="1"/>
            <a:r>
              <a:rPr lang="ru-RU" sz="2400" dirty="0" smtClean="0"/>
              <a:t>Мы </a:t>
            </a:r>
            <a:r>
              <a:rPr lang="ru-RU" sz="2400" dirty="0" smtClean="0">
                <a:sym typeface="Symbol"/>
              </a:rPr>
              <a:t> </a:t>
            </a:r>
            <a:r>
              <a:rPr lang="ru-RU" sz="2400" dirty="0" smtClean="0"/>
              <a:t>антивирусная </a:t>
            </a:r>
            <a:r>
              <a:rPr lang="ru-RU" sz="2400" dirty="0"/>
              <a:t>компания</a:t>
            </a:r>
          </a:p>
          <a:p>
            <a:pPr lvl="1"/>
            <a:r>
              <a:rPr lang="ru-RU" sz="2400" dirty="0"/>
              <a:t>Аналитический центр, работающий в режиме </a:t>
            </a:r>
            <a:r>
              <a:rPr lang="ru-RU" sz="2400" dirty="0" smtClean="0"/>
              <a:t>24х7</a:t>
            </a:r>
            <a:endParaRPr lang="ru-RU" sz="2400" dirty="0"/>
          </a:p>
          <a:p>
            <a:pPr lvl="1"/>
            <a:r>
              <a:rPr lang="ru-RU" sz="2400" dirty="0" smtClean="0"/>
              <a:t>Уникальные технологии </a:t>
            </a:r>
            <a:r>
              <a:rPr lang="ru-RU" sz="2400" dirty="0"/>
              <a:t>выявления </a:t>
            </a:r>
            <a:r>
              <a:rPr lang="ru-RU" sz="2400" dirty="0" smtClean="0"/>
              <a:t>бот</a:t>
            </a:r>
            <a:r>
              <a:rPr lang="en-US" sz="2400" dirty="0" smtClean="0"/>
              <a:t>-</a:t>
            </a:r>
            <a:r>
              <a:rPr lang="ru-RU" sz="2400" dirty="0"/>
              <a:t>сетей по статистическим 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поведенческим признакам</a:t>
            </a:r>
            <a:endParaRPr lang="en-US" sz="2400" dirty="0" smtClean="0"/>
          </a:p>
          <a:p>
            <a:pPr lvl="1"/>
            <a:r>
              <a:rPr lang="ru-RU" sz="2400" dirty="0" smtClean="0"/>
              <a:t>Команда</a:t>
            </a:r>
            <a:r>
              <a:rPr lang="ru-RU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профессионально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занимающаяся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защитой </a:t>
            </a:r>
            <a:r>
              <a:rPr lang="ru-RU" sz="2400" dirty="0"/>
              <a:t>от </a:t>
            </a:r>
            <a:r>
              <a:rPr lang="en-US" sz="2400" dirty="0" smtClean="0"/>
              <a:t>DDoS</a:t>
            </a:r>
            <a:r>
              <a:rPr lang="ru-RU" sz="2400" dirty="0" smtClean="0"/>
              <a:t>-атак</a:t>
            </a:r>
            <a:r>
              <a:rPr lang="en-US" sz="2400" dirty="0" smtClean="0"/>
              <a:t> </a:t>
            </a:r>
            <a:endParaRPr lang="ru-RU" sz="2400" dirty="0"/>
          </a:p>
          <a:p>
            <a:pPr lvl="1"/>
            <a:r>
              <a:rPr lang="ru-RU" sz="2400" dirty="0" smtClean="0"/>
              <a:t>Мощная </a:t>
            </a:r>
            <a:r>
              <a:rPr lang="ru-RU" sz="2400" dirty="0"/>
              <a:t>распределенная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система </a:t>
            </a:r>
            <a:r>
              <a:rPr lang="ru-RU" sz="2400" dirty="0"/>
              <a:t>очистки</a:t>
            </a:r>
          </a:p>
          <a:p>
            <a:pPr lvl="1"/>
            <a:endParaRPr lang="ru-RU" sz="2400" dirty="0"/>
          </a:p>
          <a:p>
            <a:pPr lvl="1"/>
            <a:endParaRPr lang="ru-RU" sz="2400" dirty="0"/>
          </a:p>
          <a:p>
            <a:pPr lvl="1"/>
            <a:endParaRPr lang="en-US" sz="2400" dirty="0"/>
          </a:p>
          <a:p>
            <a:pPr lvl="1"/>
            <a:endParaRPr lang="ru-RU" sz="2400" dirty="0"/>
          </a:p>
          <a:p>
            <a:pPr lvl="1"/>
            <a:endParaRPr lang="en-US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C1E970E3-FA6C-4200-8334-F7E3C14D9375}" type="datetime4">
              <a:rPr lang="en-GB" smtClean="0"/>
              <a:pPr/>
              <a:t>24 September 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Kaspersky DDoS Prevention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88" y="3429000"/>
            <a:ext cx="4716016" cy="28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9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275088"/>
            <a:ext cx="8614800" cy="3456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+mn-lt"/>
                <a:ea typeface="Lab Gothic Cond Demi" pitchFamily="34" charset="0"/>
              </a:rPr>
              <a:t>Основная цель </a:t>
            </a:r>
            <a:r>
              <a:rPr lang="ru-RU" sz="2200" dirty="0" err="1" smtClean="0">
                <a:latin typeface="+mn-lt"/>
                <a:ea typeface="Lab Gothic Cond Demi" pitchFamily="34" charset="0"/>
              </a:rPr>
              <a:t>киберпреступников</a:t>
            </a:r>
            <a:endParaRPr lang="ru-RU" sz="2200" dirty="0">
              <a:latin typeface="+mn-lt"/>
              <a:ea typeface="Lab Gothic Cond Dem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114286" cy="18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6765485" cy="1839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6761905" cy="212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764704"/>
            <a:ext cx="61531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20798"/>
            <a:ext cx="5991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9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Банковские трояны: </a:t>
            </a:r>
            <a:r>
              <a:rPr lang="en-US" dirty="0" smtClean="0"/>
              <a:t>Zeus</a:t>
            </a:r>
            <a:endParaRPr lang="ru-RU" dirty="0"/>
          </a:p>
        </p:txBody>
      </p:sp>
      <p:pic>
        <p:nvPicPr>
          <p:cNvPr id="3" name="Picture 2" descr="https://statportal.kaspersky.com/Reports/Reserved.ReportViewerWebControl.axd?ReportSession=mrdn5bbrukgpev55lwoprf3g&amp;Culture=1049&amp;CultureOverrides=False&amp;UICulture=25&amp;UICultureOverrides=False&amp;ReportStack=1&amp;ControlID=94f7fc745a604fbba2b951bcccb56e42&amp;OpType=ReportImage&amp;IterationId=31ee68f14ae8486e82c1786490523961&amp;StreamID=M_14iS0_1"/>
          <p:cNvPicPr>
            <a:picLocks noChangeAspect="1" noChangeArrowheads="1"/>
          </p:cNvPicPr>
          <p:nvPr/>
        </p:nvPicPr>
        <p:blipFill>
          <a:blip r:embed="rId2" cstate="print"/>
          <a:srcRect l="16508" t="6017" r="16097"/>
          <a:stretch>
            <a:fillRect/>
          </a:stretch>
        </p:blipFill>
        <p:spPr bwMode="auto">
          <a:xfrm>
            <a:off x="539552" y="1076071"/>
            <a:ext cx="8064896" cy="531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345600"/>
          </a:xfrm>
        </p:spPr>
        <p:txBody>
          <a:bodyPr/>
          <a:lstStyle/>
          <a:p>
            <a:r>
              <a:rPr lang="en-US" dirty="0" smtClean="0"/>
              <a:t>Zeus: </a:t>
            </a:r>
            <a:r>
              <a:rPr lang="ru-RU" dirty="0" smtClean="0"/>
              <a:t>обход двухфакторной аутентификации</a:t>
            </a:r>
            <a:r>
              <a:rPr lang="en-US" dirty="0" smtClean="0"/>
              <a:t> (TAN, </a:t>
            </a:r>
            <a:r>
              <a:rPr lang="en-US" dirty="0" err="1" smtClean="0"/>
              <a:t>mTAN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C:\Users\Makrushin\Desktop\trojan-money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2917" cy="53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Банковские трояны:</a:t>
            </a:r>
            <a:r>
              <a:rPr lang="en-US" dirty="0" smtClean="0"/>
              <a:t> </a:t>
            </a:r>
            <a:r>
              <a:rPr lang="en-US" dirty="0" err="1" smtClean="0"/>
              <a:t>SpyEye</a:t>
            </a:r>
            <a:endParaRPr lang="ru-RU" dirty="0"/>
          </a:p>
        </p:txBody>
      </p:sp>
      <p:pic>
        <p:nvPicPr>
          <p:cNvPr id="4" name="Picture 2" descr="https://statportal.kaspersky.com/Reports/Reserved.ReportViewerWebControl.axd?ReportSession=mrdn5bbrukgpev55lwoprf3g&amp;Culture=1049&amp;CultureOverrides=False&amp;UICulture=25&amp;UICultureOverrides=False&amp;ReportStack=1&amp;ControlID=94f7fc745a604fbba2b951bcccb56e42&amp;OpType=ReportImage&amp;IterationId=0c97f44d9be9403ea2e32c331fe41b59&amp;StreamID=M_14iS0_1"/>
          <p:cNvPicPr>
            <a:picLocks noChangeAspect="1" noChangeArrowheads="1"/>
          </p:cNvPicPr>
          <p:nvPr/>
        </p:nvPicPr>
        <p:blipFill>
          <a:blip r:embed="rId2" cstate="print"/>
          <a:srcRect l="16875" t="5995" r="16875"/>
          <a:stretch>
            <a:fillRect/>
          </a:stretch>
        </p:blipFill>
        <p:spPr bwMode="auto">
          <a:xfrm>
            <a:off x="611560" y="1122586"/>
            <a:ext cx="7920880" cy="525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4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Двухфакторная аутентификация на основе </a:t>
            </a:r>
            <a:r>
              <a:rPr lang="en-US" dirty="0" err="1" smtClean="0"/>
              <a:t>chipTAN</a:t>
            </a:r>
            <a:endParaRPr lang="ru-RU" dirty="0"/>
          </a:p>
        </p:txBody>
      </p:sp>
      <p:pic>
        <p:nvPicPr>
          <p:cNvPr id="2050" name="Picture 2" descr="C:\Users\Makrushin\Desktop\trojan-mone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08829"/>
            <a:ext cx="4609873" cy="31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krushin\Desktop\trojan-money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02" y="1916832"/>
            <a:ext cx="6201098" cy="44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SpyEye: </a:t>
            </a:r>
            <a:r>
              <a:rPr lang="ru-RU" dirty="0"/>
              <a:t>с</a:t>
            </a:r>
            <a:r>
              <a:rPr lang="ru-RU" dirty="0" smtClean="0"/>
              <a:t>хема обхода </a:t>
            </a:r>
            <a:r>
              <a:rPr lang="en-US" dirty="0" smtClean="0"/>
              <a:t>chipTAN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396" y="6309320"/>
            <a:ext cx="76579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Источник:</a:t>
            </a:r>
            <a:r>
              <a:rPr lang="ru-RU" sz="900" dirty="0"/>
              <a:t> </a:t>
            </a:r>
            <a:r>
              <a:rPr lang="ru-RU" sz="900" dirty="0" smtClean="0"/>
              <a:t> </a:t>
            </a:r>
            <a:r>
              <a:rPr lang="en-US" sz="900" dirty="0" smtClean="0"/>
              <a:t>/www.sparkasse-leipzig.de/</a:t>
            </a:r>
            <a:endParaRPr lang="ru-RU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334480" cy="2829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143689" cy="2276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40" y="2357846"/>
            <a:ext cx="4344007" cy="2667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4" y="3364555"/>
            <a:ext cx="800212" cy="533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71" y="1961128"/>
            <a:ext cx="3458058" cy="311511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4" y="954133"/>
            <a:ext cx="8689032" cy="54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akrushin\Desktop\trojan-money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5" y="1016342"/>
            <a:ext cx="7175309" cy="52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repor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irst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marL="174625" indent="-174625">
          <a:spcAft>
            <a:spcPts val="600"/>
          </a:spcAft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white_alternative_secon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white_alternative_thir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white_alternative_four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white_alternative_fif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white_alternative_six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white_alternative_seven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reen_alternative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green_alternative_first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green_alternative_second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green_alternative_third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on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green_alternative_fourth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green_alternative_fifth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green_alternative_sixth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green_alternative_seventh_inner">
  <a:themeElements>
    <a:clrScheme name="Kaspersky_3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5FE1DC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main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fif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first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marL="174625" indent="-174625">
          <a:spcAft>
            <a:spcPts val="600"/>
          </a:spcAft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1_thir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ir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r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f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x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ven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hite_alternative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hite_alternative_first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8FA3A17608448F3C9D1F600CEA53" ma:contentTypeVersion="0" ma:contentTypeDescription="Create a new document." ma:contentTypeScope="" ma:versionID="d3afde2f841024f64ebfdaef19461c6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A44C04-82BB-4D9D-A87B-A2F795AD2B30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483F53-FC44-4228-AB33-F8DC27B71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05BF13C-E7F4-42D4-BF4F-B462668FA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554</Words>
  <Application>Microsoft Office PowerPoint</Application>
  <PresentationFormat>Экран (4:3)</PresentationFormat>
  <Paragraphs>161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22</vt:i4>
      </vt:variant>
    </vt:vector>
  </HeadingPairs>
  <TitlesOfParts>
    <vt:vector size="56" baseType="lpstr">
      <vt:lpstr>Arial</vt:lpstr>
      <vt:lpstr>Times New Roman</vt:lpstr>
      <vt:lpstr>Lab Gothic Cond Demi</vt:lpstr>
      <vt:lpstr>Calibri</vt:lpstr>
      <vt:lpstr>Franklin Gothic Book</vt:lpstr>
      <vt:lpstr>Symbol</vt:lpstr>
      <vt:lpstr>Wingdings</vt:lpstr>
      <vt:lpstr>first_inner</vt:lpstr>
      <vt:lpstr>second_inner</vt:lpstr>
      <vt:lpstr>third_inner</vt:lpstr>
      <vt:lpstr>fourth_inner</vt:lpstr>
      <vt:lpstr>fifth_inner</vt:lpstr>
      <vt:lpstr>sixth_inner</vt:lpstr>
      <vt:lpstr>seventh_inner</vt:lpstr>
      <vt:lpstr>white_alternative_inner</vt:lpstr>
      <vt:lpstr>white_alternative_first_inner</vt:lpstr>
      <vt:lpstr>white_alternative_second_inner</vt:lpstr>
      <vt:lpstr>white_alternative_third_inner</vt:lpstr>
      <vt:lpstr>white_alternative_fourth_inner</vt:lpstr>
      <vt:lpstr>white_alternative_fifth_inner</vt:lpstr>
      <vt:lpstr>white_alternative_sixth_inner</vt:lpstr>
      <vt:lpstr>white_alternative_seventh_inner</vt:lpstr>
      <vt:lpstr>green_alternative_inner</vt:lpstr>
      <vt:lpstr>green_alternative_first_inner</vt:lpstr>
      <vt:lpstr>green_alternative_second_inner</vt:lpstr>
      <vt:lpstr>green_alternative_third_inner</vt:lpstr>
      <vt:lpstr>green_alternative_fourth_inner</vt:lpstr>
      <vt:lpstr>green_alternative_fifth_inner</vt:lpstr>
      <vt:lpstr>green_alternative_sixth_inner</vt:lpstr>
      <vt:lpstr>green_alternative_seventh_inner</vt:lpstr>
      <vt:lpstr>main</vt:lpstr>
      <vt:lpstr>1_fifth_inner</vt:lpstr>
      <vt:lpstr>1_first_inner</vt:lpstr>
      <vt:lpstr>1_third_inner</vt:lpstr>
      <vt:lpstr>Деньги Онлайн</vt:lpstr>
      <vt:lpstr>Презентация PowerPoint</vt:lpstr>
      <vt:lpstr>Kaspersky DDoS Prevention</vt:lpstr>
      <vt:lpstr>Основная цель киберпреступников</vt:lpstr>
      <vt:lpstr>Банковские трояны: Zeus</vt:lpstr>
      <vt:lpstr>Zeus: обход двухфакторной аутентификации (TAN, mTAN)</vt:lpstr>
      <vt:lpstr>Банковские трояны: SpyEye</vt:lpstr>
      <vt:lpstr>Двухфакторная аутентификация на основе chipTAN</vt:lpstr>
      <vt:lpstr>SpyEye: схема обхода chipTAN </vt:lpstr>
      <vt:lpstr>LURK</vt:lpstr>
      <vt:lpstr>Технологии банковских троянов</vt:lpstr>
      <vt:lpstr>Технология Safe Money</vt:lpstr>
      <vt:lpstr>Недоверенный онлайн-банкинг</vt:lpstr>
      <vt:lpstr>Доверенный онлайн-банкинг</vt:lpstr>
      <vt:lpstr>Проверка SSL-сертификата</vt:lpstr>
      <vt:lpstr>Это полезно банкам</vt:lpstr>
      <vt:lpstr>Это полезно пользователям</vt:lpstr>
      <vt:lpstr>Не пропущен ни один независимый тест</vt:lpstr>
      <vt:lpstr>Независимый тест MATOUSEC.COM</vt:lpstr>
      <vt:lpstr>Лучшая защита онлайн-банкинга.  AV-TEST INNOVATION AWARD 2013</vt:lpstr>
      <vt:lpstr>Защита ваших пользователей</vt:lpstr>
      <vt:lpstr>Презентация PowerPoint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Matyukhin</dc:creator>
  <cp:lastModifiedBy>zonch</cp:lastModifiedBy>
  <cp:revision>88</cp:revision>
  <dcterms:created xsi:type="dcterms:W3CDTF">2012-09-12T11:51:06Z</dcterms:created>
  <dcterms:modified xsi:type="dcterms:W3CDTF">2013-09-24T17:42:28Z</dcterms:modified>
</cp:coreProperties>
</file>